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688" r:id="rId2"/>
  </p:sldMasterIdLst>
  <p:notesMasterIdLst>
    <p:notesMasterId r:id="rId16"/>
  </p:notesMasterIdLst>
  <p:sldIdLst>
    <p:sldId id="257" r:id="rId3"/>
    <p:sldId id="316" r:id="rId4"/>
    <p:sldId id="265" r:id="rId5"/>
    <p:sldId id="258" r:id="rId6"/>
    <p:sldId id="259" r:id="rId7"/>
    <p:sldId id="269" r:id="rId8"/>
    <p:sldId id="270" r:id="rId9"/>
    <p:sldId id="271" r:id="rId10"/>
    <p:sldId id="272" r:id="rId11"/>
    <p:sldId id="273" r:id="rId12"/>
    <p:sldId id="274" r:id="rId13"/>
    <p:sldId id="275" r:id="rId14"/>
    <p:sldId id="317" r:id="rId15"/>
  </p:sldIdLst>
  <p:sldSz cx="9144000" cy="6858000" type="screen4x3"/>
  <p:notesSz cx="6858000" cy="9144000"/>
  <p:defaultTextStyle>
    <a:defPPr>
      <a:defRPr lang="en-US"/>
    </a:defPPr>
    <a:lvl1pPr algn="l" rtl="0" fontAlgn="base">
      <a:spcBef>
        <a:spcPct val="0"/>
      </a:spcBef>
      <a:spcAft>
        <a:spcPct val="0"/>
      </a:spcAft>
      <a:defRPr kumimoji="1" kern="1200">
        <a:solidFill>
          <a:schemeClr val="tx1"/>
        </a:solidFill>
        <a:latin typeface="Arial" charset="0"/>
        <a:ea typeface="+mn-ea"/>
        <a:cs typeface="+mn-cs"/>
      </a:defRPr>
    </a:lvl1pPr>
    <a:lvl2pPr marL="457200" algn="l" rtl="0" fontAlgn="base">
      <a:spcBef>
        <a:spcPct val="0"/>
      </a:spcBef>
      <a:spcAft>
        <a:spcPct val="0"/>
      </a:spcAft>
      <a:defRPr kumimoji="1" kern="1200">
        <a:solidFill>
          <a:schemeClr val="tx1"/>
        </a:solidFill>
        <a:latin typeface="Arial" charset="0"/>
        <a:ea typeface="+mn-ea"/>
        <a:cs typeface="+mn-cs"/>
      </a:defRPr>
    </a:lvl2pPr>
    <a:lvl3pPr marL="914400" algn="l" rtl="0" fontAlgn="base">
      <a:spcBef>
        <a:spcPct val="0"/>
      </a:spcBef>
      <a:spcAft>
        <a:spcPct val="0"/>
      </a:spcAft>
      <a:defRPr kumimoji="1" kern="1200">
        <a:solidFill>
          <a:schemeClr val="tx1"/>
        </a:solidFill>
        <a:latin typeface="Arial" charset="0"/>
        <a:ea typeface="+mn-ea"/>
        <a:cs typeface="+mn-cs"/>
      </a:defRPr>
    </a:lvl3pPr>
    <a:lvl4pPr marL="1371600" algn="l" rtl="0" fontAlgn="base">
      <a:spcBef>
        <a:spcPct val="0"/>
      </a:spcBef>
      <a:spcAft>
        <a:spcPct val="0"/>
      </a:spcAft>
      <a:defRPr kumimoji="1" kern="1200">
        <a:solidFill>
          <a:schemeClr val="tx1"/>
        </a:solidFill>
        <a:latin typeface="Arial" charset="0"/>
        <a:ea typeface="+mn-ea"/>
        <a:cs typeface="+mn-cs"/>
      </a:defRPr>
    </a:lvl4pPr>
    <a:lvl5pPr marL="1828800" algn="l" rtl="0" fontAlgn="base">
      <a:spcBef>
        <a:spcPct val="0"/>
      </a:spcBef>
      <a:spcAft>
        <a:spcPct val="0"/>
      </a:spcAft>
      <a:defRPr kumimoji="1" kern="1200">
        <a:solidFill>
          <a:schemeClr val="tx1"/>
        </a:solidFill>
        <a:latin typeface="Arial" charset="0"/>
        <a:ea typeface="+mn-ea"/>
        <a:cs typeface="+mn-cs"/>
      </a:defRPr>
    </a:lvl5pPr>
    <a:lvl6pPr marL="2286000" algn="l" defTabSz="914400" rtl="0" eaLnBrk="1" latinLnBrk="0" hangingPunct="1">
      <a:defRPr kumimoji="1" kern="1200">
        <a:solidFill>
          <a:schemeClr val="tx1"/>
        </a:solidFill>
        <a:latin typeface="Arial" charset="0"/>
        <a:ea typeface="+mn-ea"/>
        <a:cs typeface="+mn-cs"/>
      </a:defRPr>
    </a:lvl6pPr>
    <a:lvl7pPr marL="2743200" algn="l" defTabSz="914400" rtl="0" eaLnBrk="1" latinLnBrk="0" hangingPunct="1">
      <a:defRPr kumimoji="1" kern="1200">
        <a:solidFill>
          <a:schemeClr val="tx1"/>
        </a:solidFill>
        <a:latin typeface="Arial" charset="0"/>
        <a:ea typeface="+mn-ea"/>
        <a:cs typeface="+mn-cs"/>
      </a:defRPr>
    </a:lvl7pPr>
    <a:lvl8pPr marL="3200400" algn="l" defTabSz="914400" rtl="0" eaLnBrk="1" latinLnBrk="0" hangingPunct="1">
      <a:defRPr kumimoji="1" kern="1200">
        <a:solidFill>
          <a:schemeClr val="tx1"/>
        </a:solidFill>
        <a:latin typeface="Arial" charset="0"/>
        <a:ea typeface="+mn-ea"/>
        <a:cs typeface="+mn-cs"/>
      </a:defRPr>
    </a:lvl8pPr>
    <a:lvl9pPr marL="3657600" algn="l" defTabSz="914400" rtl="0" eaLnBrk="1" latinLnBrk="0" hangingPunct="1">
      <a:defRPr kumimoji="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E2F00"/>
    <a:srgbClr val="FFFFFF"/>
    <a:srgbClr val="00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984" y="-6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6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image" Target="../media/image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4093E1-1B84-400D-B177-5B5092B840C7}" type="doc">
      <dgm:prSet loTypeId="urn:microsoft.com/office/officeart/2005/8/layout/vList3" loCatId="picture" qsTypeId="urn:microsoft.com/office/officeart/2005/8/quickstyle/simple1" qsCatId="simple" csTypeId="urn:microsoft.com/office/officeart/2005/8/colors/accent1_2" csCatId="accent1" phldr="1"/>
      <dgm:spPr/>
    </dgm:pt>
    <dgm:pt modelId="{DA95AA7B-0285-404A-8584-FD0A3B4E743E}">
      <dgm:prSet phldrT="[Metin]">
        <dgm:style>
          <a:lnRef idx="1">
            <a:schemeClr val="accent1"/>
          </a:lnRef>
          <a:fillRef idx="2">
            <a:schemeClr val="accent1"/>
          </a:fillRef>
          <a:effectRef idx="1">
            <a:schemeClr val="accent1"/>
          </a:effectRef>
          <a:fontRef idx="minor">
            <a:schemeClr val="dk1"/>
          </a:fontRef>
        </dgm:style>
      </dgm:prSet>
      <dgm:spPr/>
      <dgm:t>
        <a:bodyPr/>
        <a:lstStyle/>
        <a:p>
          <a:r>
            <a:rPr kumimoji="0" lang="tr-TR" altLang="tr-TR" dirty="0" smtClean="0">
              <a:solidFill>
                <a:srgbClr val="002060"/>
              </a:solidFill>
              <a:effectLst>
                <a:outerShdw blurRad="38100" dist="38100" dir="2700000" algn="tl">
                  <a:srgbClr val="000000"/>
                </a:outerShdw>
              </a:effectLst>
            </a:rPr>
            <a:t>Bir kısmımız ders çalışmaya başlamakta güçlük çekiyor.</a:t>
          </a:r>
          <a:endParaRPr lang="tr-TR" dirty="0">
            <a:solidFill>
              <a:srgbClr val="002060"/>
            </a:solidFill>
          </a:endParaRPr>
        </a:p>
      </dgm:t>
    </dgm:pt>
    <dgm:pt modelId="{1BCD71CD-EA03-4F90-8190-7C2AF9846270}" type="parTrans" cxnId="{AE291D85-9724-4BC2-9F4A-F3EC305C20F3}">
      <dgm:prSet/>
      <dgm:spPr/>
      <dgm:t>
        <a:bodyPr/>
        <a:lstStyle/>
        <a:p>
          <a:endParaRPr lang="tr-TR"/>
        </a:p>
      </dgm:t>
    </dgm:pt>
    <dgm:pt modelId="{4D01D7AD-026D-43A6-B0E2-44334E30FCB1}" type="sibTrans" cxnId="{AE291D85-9724-4BC2-9F4A-F3EC305C20F3}">
      <dgm:prSet/>
      <dgm:spPr/>
      <dgm:t>
        <a:bodyPr/>
        <a:lstStyle/>
        <a:p>
          <a:endParaRPr lang="tr-TR"/>
        </a:p>
      </dgm:t>
    </dgm:pt>
    <dgm:pt modelId="{B2EC4D7D-4E81-4BD3-B2F0-B5E2280F5FD6}">
      <dgm:prSet phldrT="[Metin]">
        <dgm:style>
          <a:lnRef idx="1">
            <a:schemeClr val="accent1"/>
          </a:lnRef>
          <a:fillRef idx="2">
            <a:schemeClr val="accent1"/>
          </a:fillRef>
          <a:effectRef idx="1">
            <a:schemeClr val="accent1"/>
          </a:effectRef>
          <a:fontRef idx="minor">
            <a:schemeClr val="dk1"/>
          </a:fontRef>
        </dgm:style>
      </dgm:prSet>
      <dgm:spPr/>
      <dgm:t>
        <a:bodyPr/>
        <a:lstStyle/>
        <a:p>
          <a:r>
            <a:rPr kumimoji="0" lang="tr-TR" altLang="tr-TR" dirty="0" smtClean="0">
              <a:solidFill>
                <a:srgbClr val="002060"/>
              </a:solidFill>
              <a:effectLst>
                <a:outerShdw blurRad="38100" dist="38100" dir="2700000" algn="tl">
                  <a:srgbClr val="000000"/>
                </a:outerShdw>
              </a:effectLst>
            </a:rPr>
            <a:t>Bir kısmımız çalışma esnasında derse konsantre olamıyor.</a:t>
          </a:r>
          <a:endParaRPr lang="tr-TR" dirty="0">
            <a:solidFill>
              <a:srgbClr val="002060"/>
            </a:solidFill>
          </a:endParaRPr>
        </a:p>
      </dgm:t>
    </dgm:pt>
    <dgm:pt modelId="{FC93759E-D1A0-4951-83F8-CAE42DC9464D}" type="parTrans" cxnId="{F9239DE2-5978-47AB-B922-2CD1BBDE2E6A}">
      <dgm:prSet/>
      <dgm:spPr/>
      <dgm:t>
        <a:bodyPr/>
        <a:lstStyle/>
        <a:p>
          <a:endParaRPr lang="tr-TR"/>
        </a:p>
      </dgm:t>
    </dgm:pt>
    <dgm:pt modelId="{0053EC30-CB6A-4D46-BA40-2936E59B7731}" type="sibTrans" cxnId="{F9239DE2-5978-47AB-B922-2CD1BBDE2E6A}">
      <dgm:prSet/>
      <dgm:spPr/>
      <dgm:t>
        <a:bodyPr/>
        <a:lstStyle/>
        <a:p>
          <a:endParaRPr lang="tr-TR"/>
        </a:p>
      </dgm:t>
    </dgm:pt>
    <dgm:pt modelId="{7D5C0628-6CD5-4451-928E-999F0D4B427E}">
      <dgm:prSet phldrT="[Metin]">
        <dgm:style>
          <a:lnRef idx="1">
            <a:schemeClr val="accent1"/>
          </a:lnRef>
          <a:fillRef idx="2">
            <a:schemeClr val="accent1"/>
          </a:fillRef>
          <a:effectRef idx="1">
            <a:schemeClr val="accent1"/>
          </a:effectRef>
          <a:fontRef idx="minor">
            <a:schemeClr val="dk1"/>
          </a:fontRef>
        </dgm:style>
      </dgm:prSet>
      <dgm:spPr/>
      <dgm:t>
        <a:bodyPr/>
        <a:lstStyle/>
        <a:p>
          <a:r>
            <a:rPr kumimoji="0" lang="tr-TR" altLang="tr-TR" dirty="0" smtClean="0">
              <a:solidFill>
                <a:srgbClr val="002060"/>
              </a:solidFill>
              <a:effectLst>
                <a:outerShdw blurRad="38100" dist="38100" dir="2700000" algn="tl">
                  <a:srgbClr val="000000"/>
                </a:outerShdw>
              </a:effectLst>
            </a:rPr>
            <a:t>Bir kısmımız da çalıştığı halde başarılı olamıyor. </a:t>
          </a:r>
          <a:endParaRPr lang="tr-TR" dirty="0">
            <a:solidFill>
              <a:srgbClr val="002060"/>
            </a:solidFill>
          </a:endParaRPr>
        </a:p>
      </dgm:t>
    </dgm:pt>
    <dgm:pt modelId="{79891BAC-275D-4169-9673-7B873880B40F}" type="parTrans" cxnId="{879167BA-EDE2-4ABC-82C3-BF96F00A89A0}">
      <dgm:prSet/>
      <dgm:spPr/>
      <dgm:t>
        <a:bodyPr/>
        <a:lstStyle/>
        <a:p>
          <a:endParaRPr lang="tr-TR"/>
        </a:p>
      </dgm:t>
    </dgm:pt>
    <dgm:pt modelId="{58B74F53-E4BD-42D6-977F-1ACDA77872E1}" type="sibTrans" cxnId="{879167BA-EDE2-4ABC-82C3-BF96F00A89A0}">
      <dgm:prSet/>
      <dgm:spPr/>
      <dgm:t>
        <a:bodyPr/>
        <a:lstStyle/>
        <a:p>
          <a:endParaRPr lang="tr-TR"/>
        </a:p>
      </dgm:t>
    </dgm:pt>
    <dgm:pt modelId="{D1BAF7AE-6162-42D3-B04F-84C802E0E2F2}" type="pres">
      <dgm:prSet presAssocID="{934093E1-1B84-400D-B177-5B5092B840C7}" presName="linearFlow" presStyleCnt="0">
        <dgm:presLayoutVars>
          <dgm:dir/>
          <dgm:resizeHandles val="exact"/>
        </dgm:presLayoutVars>
      </dgm:prSet>
      <dgm:spPr/>
    </dgm:pt>
    <dgm:pt modelId="{9FB308CC-901E-4BC3-93FF-523ED9203B73}" type="pres">
      <dgm:prSet presAssocID="{DA95AA7B-0285-404A-8584-FD0A3B4E743E}" presName="composite" presStyleCnt="0"/>
      <dgm:spPr/>
    </dgm:pt>
    <dgm:pt modelId="{FA0B1117-9745-4EFE-A79F-3605CDCF7D8A}" type="pres">
      <dgm:prSet presAssocID="{DA95AA7B-0285-404A-8584-FD0A3B4E743E}"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02771E75-2115-4F0C-99DA-44A5BFC3E152}" type="pres">
      <dgm:prSet presAssocID="{DA95AA7B-0285-404A-8584-FD0A3B4E743E}" presName="txShp" presStyleLbl="node1" presStyleIdx="0" presStyleCnt="3">
        <dgm:presLayoutVars>
          <dgm:bulletEnabled val="1"/>
        </dgm:presLayoutVars>
      </dgm:prSet>
      <dgm:spPr/>
      <dgm:t>
        <a:bodyPr/>
        <a:lstStyle/>
        <a:p>
          <a:endParaRPr lang="tr-TR"/>
        </a:p>
      </dgm:t>
    </dgm:pt>
    <dgm:pt modelId="{B7C108C2-18D5-49BE-9A3B-3C92457A4D01}" type="pres">
      <dgm:prSet presAssocID="{4D01D7AD-026D-43A6-B0E2-44334E30FCB1}" presName="spacing" presStyleCnt="0"/>
      <dgm:spPr/>
    </dgm:pt>
    <dgm:pt modelId="{01EF38D2-9E83-4460-8EBE-2A547669FE74}" type="pres">
      <dgm:prSet presAssocID="{B2EC4D7D-4E81-4BD3-B2F0-B5E2280F5FD6}" presName="composite" presStyleCnt="0"/>
      <dgm:spPr/>
    </dgm:pt>
    <dgm:pt modelId="{F7939995-8C47-4A43-B3A4-94CA49B11ACA}" type="pres">
      <dgm:prSet presAssocID="{B2EC4D7D-4E81-4BD3-B2F0-B5E2280F5FD6}"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dgm:spPr>
    </dgm:pt>
    <dgm:pt modelId="{108D86F9-F027-449F-AC62-76A0D27D9C87}" type="pres">
      <dgm:prSet presAssocID="{B2EC4D7D-4E81-4BD3-B2F0-B5E2280F5FD6}" presName="txShp" presStyleLbl="node1" presStyleIdx="1" presStyleCnt="3" custLinFactNeighborX="14884" custLinFactNeighborY="-6953">
        <dgm:presLayoutVars>
          <dgm:bulletEnabled val="1"/>
        </dgm:presLayoutVars>
      </dgm:prSet>
      <dgm:spPr/>
      <dgm:t>
        <a:bodyPr/>
        <a:lstStyle/>
        <a:p>
          <a:endParaRPr lang="tr-TR"/>
        </a:p>
      </dgm:t>
    </dgm:pt>
    <dgm:pt modelId="{D8D1104E-DACB-43FC-9A9C-F91E50B8E6CE}" type="pres">
      <dgm:prSet presAssocID="{0053EC30-CB6A-4D46-BA40-2936E59B7731}" presName="spacing" presStyleCnt="0"/>
      <dgm:spPr/>
    </dgm:pt>
    <dgm:pt modelId="{1EED0E03-0120-4E09-9BFE-43F451378550}" type="pres">
      <dgm:prSet presAssocID="{7D5C0628-6CD5-4451-928E-999F0D4B427E}" presName="composite" presStyleCnt="0"/>
      <dgm:spPr/>
    </dgm:pt>
    <dgm:pt modelId="{01998B7E-492C-4903-9F34-094991354B0B}" type="pres">
      <dgm:prSet presAssocID="{7D5C0628-6CD5-4451-928E-999F0D4B427E}" presName="imgShp"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B19FEE72-D08F-473B-A848-BE6678E46686}" type="pres">
      <dgm:prSet presAssocID="{7D5C0628-6CD5-4451-928E-999F0D4B427E}" presName="txShp" presStyleLbl="node1" presStyleIdx="2" presStyleCnt="3">
        <dgm:presLayoutVars>
          <dgm:bulletEnabled val="1"/>
        </dgm:presLayoutVars>
      </dgm:prSet>
      <dgm:spPr/>
      <dgm:t>
        <a:bodyPr/>
        <a:lstStyle/>
        <a:p>
          <a:endParaRPr lang="tr-TR"/>
        </a:p>
      </dgm:t>
    </dgm:pt>
  </dgm:ptLst>
  <dgm:cxnLst>
    <dgm:cxn modelId="{E8890D40-4CE4-451A-A1DA-4B8691CCF986}" type="presOf" srcId="{7D5C0628-6CD5-4451-928E-999F0D4B427E}" destId="{B19FEE72-D08F-473B-A848-BE6678E46686}" srcOrd="0" destOrd="0" presId="urn:microsoft.com/office/officeart/2005/8/layout/vList3"/>
    <dgm:cxn modelId="{26F41AD7-42C4-4984-A342-A0992BCB23B9}" type="presOf" srcId="{DA95AA7B-0285-404A-8584-FD0A3B4E743E}" destId="{02771E75-2115-4F0C-99DA-44A5BFC3E152}" srcOrd="0" destOrd="0" presId="urn:microsoft.com/office/officeart/2005/8/layout/vList3"/>
    <dgm:cxn modelId="{F9239DE2-5978-47AB-B922-2CD1BBDE2E6A}" srcId="{934093E1-1B84-400D-B177-5B5092B840C7}" destId="{B2EC4D7D-4E81-4BD3-B2F0-B5E2280F5FD6}" srcOrd="1" destOrd="0" parTransId="{FC93759E-D1A0-4951-83F8-CAE42DC9464D}" sibTransId="{0053EC30-CB6A-4D46-BA40-2936E59B7731}"/>
    <dgm:cxn modelId="{AE8AC3D3-E426-41F8-BF93-7E7FD2650C98}" type="presOf" srcId="{B2EC4D7D-4E81-4BD3-B2F0-B5E2280F5FD6}" destId="{108D86F9-F027-449F-AC62-76A0D27D9C87}" srcOrd="0" destOrd="0" presId="urn:microsoft.com/office/officeart/2005/8/layout/vList3"/>
    <dgm:cxn modelId="{879167BA-EDE2-4ABC-82C3-BF96F00A89A0}" srcId="{934093E1-1B84-400D-B177-5B5092B840C7}" destId="{7D5C0628-6CD5-4451-928E-999F0D4B427E}" srcOrd="2" destOrd="0" parTransId="{79891BAC-275D-4169-9673-7B873880B40F}" sibTransId="{58B74F53-E4BD-42D6-977F-1ACDA77872E1}"/>
    <dgm:cxn modelId="{F8813ED1-33D3-4B39-B4B9-2D7C233DF8B4}" type="presOf" srcId="{934093E1-1B84-400D-B177-5B5092B840C7}" destId="{D1BAF7AE-6162-42D3-B04F-84C802E0E2F2}" srcOrd="0" destOrd="0" presId="urn:microsoft.com/office/officeart/2005/8/layout/vList3"/>
    <dgm:cxn modelId="{AE291D85-9724-4BC2-9F4A-F3EC305C20F3}" srcId="{934093E1-1B84-400D-B177-5B5092B840C7}" destId="{DA95AA7B-0285-404A-8584-FD0A3B4E743E}" srcOrd="0" destOrd="0" parTransId="{1BCD71CD-EA03-4F90-8190-7C2AF9846270}" sibTransId="{4D01D7AD-026D-43A6-B0E2-44334E30FCB1}"/>
    <dgm:cxn modelId="{5E68D605-383A-4B38-9D02-A540CB282D12}" type="presParOf" srcId="{D1BAF7AE-6162-42D3-B04F-84C802E0E2F2}" destId="{9FB308CC-901E-4BC3-93FF-523ED9203B73}" srcOrd="0" destOrd="0" presId="urn:microsoft.com/office/officeart/2005/8/layout/vList3"/>
    <dgm:cxn modelId="{D2BB4558-688F-4F83-8644-FE867286ED92}" type="presParOf" srcId="{9FB308CC-901E-4BC3-93FF-523ED9203B73}" destId="{FA0B1117-9745-4EFE-A79F-3605CDCF7D8A}" srcOrd="0" destOrd="0" presId="urn:microsoft.com/office/officeart/2005/8/layout/vList3"/>
    <dgm:cxn modelId="{F94F74E2-29AA-42CA-813F-5D59F645957A}" type="presParOf" srcId="{9FB308CC-901E-4BC3-93FF-523ED9203B73}" destId="{02771E75-2115-4F0C-99DA-44A5BFC3E152}" srcOrd="1" destOrd="0" presId="urn:microsoft.com/office/officeart/2005/8/layout/vList3"/>
    <dgm:cxn modelId="{CFF80057-6BEA-46D0-BE88-F0307C831975}" type="presParOf" srcId="{D1BAF7AE-6162-42D3-B04F-84C802E0E2F2}" destId="{B7C108C2-18D5-49BE-9A3B-3C92457A4D01}" srcOrd="1" destOrd="0" presId="urn:microsoft.com/office/officeart/2005/8/layout/vList3"/>
    <dgm:cxn modelId="{CDAD40E6-965A-4E60-B140-042B1572CD33}" type="presParOf" srcId="{D1BAF7AE-6162-42D3-B04F-84C802E0E2F2}" destId="{01EF38D2-9E83-4460-8EBE-2A547669FE74}" srcOrd="2" destOrd="0" presId="urn:microsoft.com/office/officeart/2005/8/layout/vList3"/>
    <dgm:cxn modelId="{5C339006-2286-4A5D-A396-516183463242}" type="presParOf" srcId="{01EF38D2-9E83-4460-8EBE-2A547669FE74}" destId="{F7939995-8C47-4A43-B3A4-94CA49B11ACA}" srcOrd="0" destOrd="0" presId="urn:microsoft.com/office/officeart/2005/8/layout/vList3"/>
    <dgm:cxn modelId="{754256CC-E0A9-4958-9E76-6B1EE4848F81}" type="presParOf" srcId="{01EF38D2-9E83-4460-8EBE-2A547669FE74}" destId="{108D86F9-F027-449F-AC62-76A0D27D9C87}" srcOrd="1" destOrd="0" presId="urn:microsoft.com/office/officeart/2005/8/layout/vList3"/>
    <dgm:cxn modelId="{25FF0A35-5C06-49A7-A672-CA30CDA9513B}" type="presParOf" srcId="{D1BAF7AE-6162-42D3-B04F-84C802E0E2F2}" destId="{D8D1104E-DACB-43FC-9A9C-F91E50B8E6CE}" srcOrd="3" destOrd="0" presId="urn:microsoft.com/office/officeart/2005/8/layout/vList3"/>
    <dgm:cxn modelId="{26F6361E-0719-42E1-94AE-49AD675CB563}" type="presParOf" srcId="{D1BAF7AE-6162-42D3-B04F-84C802E0E2F2}" destId="{1EED0E03-0120-4E09-9BFE-43F451378550}" srcOrd="4" destOrd="0" presId="urn:microsoft.com/office/officeart/2005/8/layout/vList3"/>
    <dgm:cxn modelId="{789135AD-1889-442D-B1C3-C2008B78B915}" type="presParOf" srcId="{1EED0E03-0120-4E09-9BFE-43F451378550}" destId="{01998B7E-492C-4903-9F34-094991354B0B}" srcOrd="0" destOrd="0" presId="urn:microsoft.com/office/officeart/2005/8/layout/vList3"/>
    <dgm:cxn modelId="{D2923557-D203-4987-83ED-5753F90AE712}" type="presParOf" srcId="{1EED0E03-0120-4E09-9BFE-43F451378550}" destId="{B19FEE72-D08F-473B-A848-BE6678E46686}"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7FA37D-3ABB-4B40-9D12-CAC1ABBE20B6}"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tr-TR"/>
        </a:p>
      </dgm:t>
    </dgm:pt>
    <dgm:pt modelId="{29086D22-8DDF-45A2-B64B-944C1F6A38DA}">
      <dgm:prSet phldrT="[Metin]" custT="1"/>
      <dgm:spPr/>
      <dgm:t>
        <a:bodyPr/>
        <a:lstStyle/>
        <a:p>
          <a:r>
            <a:rPr lang="tr-TR" altLang="tr-TR" sz="1600" b="1" dirty="0" smtClean="0">
              <a:solidFill>
                <a:srgbClr val="002060"/>
              </a:solidFill>
              <a:latin typeface="Times New Roman" panose="02020603050405020304" pitchFamily="18" charset="0"/>
              <a:cs typeface="Times New Roman" panose="02020603050405020304" pitchFamily="18" charset="0"/>
            </a:rPr>
            <a:t>Verimli ders çalışma amaç doğrultusunda planlı ve programlı çalışmaktır.  Verimli ders çalışmak sadece ders çalışmak için zaman ayırarak diğer etkinlikleri göz ardı etmek değildir.  </a:t>
          </a:r>
          <a:endParaRPr lang="tr-TR" sz="1600" dirty="0"/>
        </a:p>
      </dgm:t>
    </dgm:pt>
    <dgm:pt modelId="{64568997-A3F0-4B0F-AE60-333EEDB1298C}" type="parTrans" cxnId="{87978C4E-4C10-43B6-920D-DEA9B90BCE52}">
      <dgm:prSet/>
      <dgm:spPr/>
      <dgm:t>
        <a:bodyPr/>
        <a:lstStyle/>
        <a:p>
          <a:endParaRPr lang="tr-TR"/>
        </a:p>
      </dgm:t>
    </dgm:pt>
    <dgm:pt modelId="{C73AC185-22EB-4E18-9130-CE13E2257B88}" type="sibTrans" cxnId="{87978C4E-4C10-43B6-920D-DEA9B90BCE52}">
      <dgm:prSet/>
      <dgm:spPr/>
      <dgm:t>
        <a:bodyPr/>
        <a:lstStyle/>
        <a:p>
          <a:endParaRPr lang="tr-TR"/>
        </a:p>
      </dgm:t>
    </dgm:pt>
    <dgm:pt modelId="{279CE01C-026D-4E95-A69B-B03DD192194A}">
      <dgm:prSet phldrT="[Metin]" custT="1"/>
      <dgm:spPr/>
      <dgm:t>
        <a:bodyPr/>
        <a:lstStyle/>
        <a:p>
          <a:r>
            <a:rPr lang="tr-TR" altLang="tr-TR" sz="1800" b="1" dirty="0" smtClean="0">
              <a:solidFill>
                <a:srgbClr val="002060"/>
              </a:solidFill>
              <a:latin typeface="Times New Roman" panose="02020603050405020304" pitchFamily="18" charset="0"/>
              <a:cs typeface="Times New Roman" panose="02020603050405020304" pitchFamily="18" charset="0"/>
            </a:rPr>
            <a:t>Aksine belli bir plan ve program dahilinde hem ders çalışırken hem de diğer sosyal etkinliklere zaman ayırırken bunlardan zevk almanıza yardımcı olur. </a:t>
          </a:r>
          <a:endParaRPr lang="tr-TR" sz="1800" b="1" dirty="0">
            <a:solidFill>
              <a:srgbClr val="002060"/>
            </a:solidFill>
            <a:latin typeface="Times New Roman" panose="02020603050405020304" pitchFamily="18" charset="0"/>
            <a:cs typeface="Times New Roman" panose="02020603050405020304" pitchFamily="18" charset="0"/>
          </a:endParaRPr>
        </a:p>
      </dgm:t>
    </dgm:pt>
    <dgm:pt modelId="{86C200BC-6B55-4AB5-8415-9B81AD2602EA}" type="parTrans" cxnId="{F974515E-E362-450A-9226-3C0AB2B5C2BE}">
      <dgm:prSet/>
      <dgm:spPr/>
      <dgm:t>
        <a:bodyPr/>
        <a:lstStyle/>
        <a:p>
          <a:endParaRPr lang="tr-TR"/>
        </a:p>
      </dgm:t>
    </dgm:pt>
    <dgm:pt modelId="{C85DEDAE-AD03-4D56-832D-FE63221EED73}" type="sibTrans" cxnId="{F974515E-E362-450A-9226-3C0AB2B5C2BE}">
      <dgm:prSet/>
      <dgm:spPr/>
      <dgm:t>
        <a:bodyPr/>
        <a:lstStyle/>
        <a:p>
          <a:endParaRPr lang="tr-TR"/>
        </a:p>
      </dgm:t>
    </dgm:pt>
    <dgm:pt modelId="{05869DBE-D097-43CE-83B6-A3B26C231E10}" type="pres">
      <dgm:prSet presAssocID="{F67FA37D-3ABB-4B40-9D12-CAC1ABBE20B6}" presName="compositeShape" presStyleCnt="0">
        <dgm:presLayoutVars>
          <dgm:chMax val="2"/>
          <dgm:dir/>
          <dgm:resizeHandles val="exact"/>
        </dgm:presLayoutVars>
      </dgm:prSet>
      <dgm:spPr/>
      <dgm:t>
        <a:bodyPr/>
        <a:lstStyle/>
        <a:p>
          <a:endParaRPr lang="tr-TR"/>
        </a:p>
      </dgm:t>
    </dgm:pt>
    <dgm:pt modelId="{F7A6D1FB-9ED7-4F09-B420-CC1C819AA8C1}" type="pres">
      <dgm:prSet presAssocID="{F67FA37D-3ABB-4B40-9D12-CAC1ABBE20B6}" presName="ribbon" presStyleLbl="node1" presStyleIdx="0" presStyleCnt="1" custScaleY="134517" custLinFactNeighborX="-3429" custLinFactNeighborY="2381"/>
      <dgm:spPr/>
    </dgm:pt>
    <dgm:pt modelId="{FA68A5CB-0422-44C4-866A-559920ABD3BF}" type="pres">
      <dgm:prSet presAssocID="{F67FA37D-3ABB-4B40-9D12-CAC1ABBE20B6}" presName="leftArrowText" presStyleLbl="node1" presStyleIdx="0" presStyleCnt="1">
        <dgm:presLayoutVars>
          <dgm:chMax val="0"/>
          <dgm:bulletEnabled val="1"/>
        </dgm:presLayoutVars>
      </dgm:prSet>
      <dgm:spPr/>
      <dgm:t>
        <a:bodyPr/>
        <a:lstStyle/>
        <a:p>
          <a:endParaRPr lang="tr-TR"/>
        </a:p>
      </dgm:t>
    </dgm:pt>
    <dgm:pt modelId="{8DA55E62-BFA5-40F3-85D3-B17484B8A609}" type="pres">
      <dgm:prSet presAssocID="{F67FA37D-3ABB-4B40-9D12-CAC1ABBE20B6}" presName="rightArrowText" presStyleLbl="node1" presStyleIdx="0" presStyleCnt="1">
        <dgm:presLayoutVars>
          <dgm:chMax val="0"/>
          <dgm:bulletEnabled val="1"/>
        </dgm:presLayoutVars>
      </dgm:prSet>
      <dgm:spPr/>
      <dgm:t>
        <a:bodyPr/>
        <a:lstStyle/>
        <a:p>
          <a:endParaRPr lang="tr-TR"/>
        </a:p>
      </dgm:t>
    </dgm:pt>
  </dgm:ptLst>
  <dgm:cxnLst>
    <dgm:cxn modelId="{097DC503-E524-4695-857C-FD7D1AEB362B}" type="presOf" srcId="{29086D22-8DDF-45A2-B64B-944C1F6A38DA}" destId="{FA68A5CB-0422-44C4-866A-559920ABD3BF}" srcOrd="0" destOrd="0" presId="urn:microsoft.com/office/officeart/2005/8/layout/arrow6"/>
    <dgm:cxn modelId="{F974515E-E362-450A-9226-3C0AB2B5C2BE}" srcId="{F67FA37D-3ABB-4B40-9D12-CAC1ABBE20B6}" destId="{279CE01C-026D-4E95-A69B-B03DD192194A}" srcOrd="1" destOrd="0" parTransId="{86C200BC-6B55-4AB5-8415-9B81AD2602EA}" sibTransId="{C85DEDAE-AD03-4D56-832D-FE63221EED73}"/>
    <dgm:cxn modelId="{87978C4E-4C10-43B6-920D-DEA9B90BCE52}" srcId="{F67FA37D-3ABB-4B40-9D12-CAC1ABBE20B6}" destId="{29086D22-8DDF-45A2-B64B-944C1F6A38DA}" srcOrd="0" destOrd="0" parTransId="{64568997-A3F0-4B0F-AE60-333EEDB1298C}" sibTransId="{C73AC185-22EB-4E18-9130-CE13E2257B88}"/>
    <dgm:cxn modelId="{1B4836C6-1ECC-4615-B93D-0DE4260A0717}" type="presOf" srcId="{F67FA37D-3ABB-4B40-9D12-CAC1ABBE20B6}" destId="{05869DBE-D097-43CE-83B6-A3B26C231E10}" srcOrd="0" destOrd="0" presId="urn:microsoft.com/office/officeart/2005/8/layout/arrow6"/>
    <dgm:cxn modelId="{C7FF7199-B210-4372-8EA5-E92ACE228638}" type="presOf" srcId="{279CE01C-026D-4E95-A69B-B03DD192194A}" destId="{8DA55E62-BFA5-40F3-85D3-B17484B8A609}" srcOrd="0" destOrd="0" presId="urn:microsoft.com/office/officeart/2005/8/layout/arrow6"/>
    <dgm:cxn modelId="{8AF62AEE-60DF-4391-ADFD-D9EDC91EC6B2}" type="presParOf" srcId="{05869DBE-D097-43CE-83B6-A3B26C231E10}" destId="{F7A6D1FB-9ED7-4F09-B420-CC1C819AA8C1}" srcOrd="0" destOrd="0" presId="urn:microsoft.com/office/officeart/2005/8/layout/arrow6"/>
    <dgm:cxn modelId="{4B322B18-90CA-4182-97C4-916AFD414CCC}" type="presParOf" srcId="{05869DBE-D097-43CE-83B6-A3B26C231E10}" destId="{FA68A5CB-0422-44C4-866A-559920ABD3BF}" srcOrd="1" destOrd="0" presId="urn:microsoft.com/office/officeart/2005/8/layout/arrow6"/>
    <dgm:cxn modelId="{AB3BC810-7E4E-4F61-8002-F2D4394ACCF0}" type="presParOf" srcId="{05869DBE-D097-43CE-83B6-A3B26C231E10}" destId="{8DA55E62-BFA5-40F3-85D3-B17484B8A609}"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771E75-2115-4F0C-99DA-44A5BFC3E152}">
      <dsp:nvSpPr>
        <dsp:cNvPr id="0" name=""/>
        <dsp:cNvSpPr/>
      </dsp:nvSpPr>
      <dsp:spPr>
        <a:xfrm rot="10800000">
          <a:off x="1685672" y="1890"/>
          <a:ext cx="5123729" cy="1580436"/>
        </a:xfrm>
        <a:prstGeom prst="homePlat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696928" tIns="118110" rIns="220472" bIns="118110" numCol="1" spcCol="1270" anchor="ctr" anchorCtr="0">
          <a:noAutofit/>
        </a:bodyPr>
        <a:lstStyle/>
        <a:p>
          <a:pPr lvl="0" algn="ctr" defTabSz="1377950">
            <a:lnSpc>
              <a:spcPct val="90000"/>
            </a:lnSpc>
            <a:spcBef>
              <a:spcPct val="0"/>
            </a:spcBef>
            <a:spcAft>
              <a:spcPct val="35000"/>
            </a:spcAft>
          </a:pPr>
          <a:r>
            <a:rPr kumimoji="0" lang="tr-TR" altLang="tr-TR" sz="3100" kern="1200" dirty="0" smtClean="0">
              <a:solidFill>
                <a:srgbClr val="002060"/>
              </a:solidFill>
              <a:effectLst>
                <a:outerShdw blurRad="38100" dist="38100" dir="2700000" algn="tl">
                  <a:srgbClr val="000000"/>
                </a:outerShdw>
              </a:effectLst>
            </a:rPr>
            <a:t>Bir kısmımız ders çalışmaya başlamakta güçlük çekiyor.</a:t>
          </a:r>
          <a:endParaRPr lang="tr-TR" sz="3100" kern="1200" dirty="0">
            <a:solidFill>
              <a:srgbClr val="002060"/>
            </a:solidFill>
          </a:endParaRPr>
        </a:p>
      </dsp:txBody>
      <dsp:txXfrm rot="10800000">
        <a:off x="2080781" y="1890"/>
        <a:ext cx="4728620" cy="1580436"/>
      </dsp:txXfrm>
    </dsp:sp>
    <dsp:sp modelId="{FA0B1117-9745-4EFE-A79F-3605CDCF7D8A}">
      <dsp:nvSpPr>
        <dsp:cNvPr id="0" name=""/>
        <dsp:cNvSpPr/>
      </dsp:nvSpPr>
      <dsp:spPr>
        <a:xfrm>
          <a:off x="895454" y="1890"/>
          <a:ext cx="1580436" cy="158043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8D86F9-F027-449F-AC62-76A0D27D9C87}">
      <dsp:nvSpPr>
        <dsp:cNvPr id="0" name=""/>
        <dsp:cNvSpPr/>
      </dsp:nvSpPr>
      <dsp:spPr>
        <a:xfrm rot="10800000">
          <a:off x="2448288" y="1944210"/>
          <a:ext cx="5123729" cy="1580436"/>
        </a:xfrm>
        <a:prstGeom prst="homePlat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696928" tIns="118110" rIns="220472" bIns="118110" numCol="1" spcCol="1270" anchor="ctr" anchorCtr="0">
          <a:noAutofit/>
        </a:bodyPr>
        <a:lstStyle/>
        <a:p>
          <a:pPr lvl="0" algn="ctr" defTabSz="1377950">
            <a:lnSpc>
              <a:spcPct val="90000"/>
            </a:lnSpc>
            <a:spcBef>
              <a:spcPct val="0"/>
            </a:spcBef>
            <a:spcAft>
              <a:spcPct val="35000"/>
            </a:spcAft>
          </a:pPr>
          <a:r>
            <a:rPr kumimoji="0" lang="tr-TR" altLang="tr-TR" sz="3100" kern="1200" dirty="0" smtClean="0">
              <a:solidFill>
                <a:srgbClr val="002060"/>
              </a:solidFill>
              <a:effectLst>
                <a:outerShdw blurRad="38100" dist="38100" dir="2700000" algn="tl">
                  <a:srgbClr val="000000"/>
                </a:outerShdw>
              </a:effectLst>
            </a:rPr>
            <a:t>Bir kısmımız çalışma esnasında derse konsantre olamıyor.</a:t>
          </a:r>
          <a:endParaRPr lang="tr-TR" sz="3100" kern="1200" dirty="0">
            <a:solidFill>
              <a:srgbClr val="002060"/>
            </a:solidFill>
          </a:endParaRPr>
        </a:p>
      </dsp:txBody>
      <dsp:txXfrm rot="10800000">
        <a:off x="2843397" y="1944210"/>
        <a:ext cx="4728620" cy="1580436"/>
      </dsp:txXfrm>
    </dsp:sp>
    <dsp:sp modelId="{F7939995-8C47-4A43-B3A4-94CA49B11ACA}">
      <dsp:nvSpPr>
        <dsp:cNvPr id="0" name=""/>
        <dsp:cNvSpPr/>
      </dsp:nvSpPr>
      <dsp:spPr>
        <a:xfrm>
          <a:off x="895454" y="2054097"/>
          <a:ext cx="1580436" cy="158043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9FEE72-D08F-473B-A848-BE6678E46686}">
      <dsp:nvSpPr>
        <dsp:cNvPr id="0" name=""/>
        <dsp:cNvSpPr/>
      </dsp:nvSpPr>
      <dsp:spPr>
        <a:xfrm rot="10800000">
          <a:off x="1685672" y="4106305"/>
          <a:ext cx="5123729" cy="1580436"/>
        </a:xfrm>
        <a:prstGeom prst="homePlat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696928" tIns="118110" rIns="220472" bIns="118110" numCol="1" spcCol="1270" anchor="ctr" anchorCtr="0">
          <a:noAutofit/>
        </a:bodyPr>
        <a:lstStyle/>
        <a:p>
          <a:pPr lvl="0" algn="ctr" defTabSz="1377950">
            <a:lnSpc>
              <a:spcPct val="90000"/>
            </a:lnSpc>
            <a:spcBef>
              <a:spcPct val="0"/>
            </a:spcBef>
            <a:spcAft>
              <a:spcPct val="35000"/>
            </a:spcAft>
          </a:pPr>
          <a:r>
            <a:rPr kumimoji="0" lang="tr-TR" altLang="tr-TR" sz="3100" kern="1200" dirty="0" smtClean="0">
              <a:solidFill>
                <a:srgbClr val="002060"/>
              </a:solidFill>
              <a:effectLst>
                <a:outerShdw blurRad="38100" dist="38100" dir="2700000" algn="tl">
                  <a:srgbClr val="000000"/>
                </a:outerShdw>
              </a:effectLst>
            </a:rPr>
            <a:t>Bir kısmımız da çalıştığı halde başarılı olamıyor. </a:t>
          </a:r>
          <a:endParaRPr lang="tr-TR" sz="3100" kern="1200" dirty="0">
            <a:solidFill>
              <a:srgbClr val="002060"/>
            </a:solidFill>
          </a:endParaRPr>
        </a:p>
      </dsp:txBody>
      <dsp:txXfrm rot="10800000">
        <a:off x="2080781" y="4106305"/>
        <a:ext cx="4728620" cy="1580436"/>
      </dsp:txXfrm>
    </dsp:sp>
    <dsp:sp modelId="{01998B7E-492C-4903-9F34-094991354B0B}">
      <dsp:nvSpPr>
        <dsp:cNvPr id="0" name=""/>
        <dsp:cNvSpPr/>
      </dsp:nvSpPr>
      <dsp:spPr>
        <a:xfrm>
          <a:off x="895454" y="4106305"/>
          <a:ext cx="1580436" cy="1580436"/>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A6D1FB-9ED7-4F09-B420-CC1C819AA8C1}">
      <dsp:nvSpPr>
        <dsp:cNvPr id="0" name=""/>
        <dsp:cNvSpPr/>
      </dsp:nvSpPr>
      <dsp:spPr>
        <a:xfrm>
          <a:off x="0" y="219863"/>
          <a:ext cx="7560839" cy="4068245"/>
        </a:xfrm>
        <a:prstGeom prst="leftRightRibb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68A5CB-0422-44C4-866A-559920ABD3BF}">
      <dsp:nvSpPr>
        <dsp:cNvPr id="0" name=""/>
        <dsp:cNvSpPr/>
      </dsp:nvSpPr>
      <dsp:spPr>
        <a:xfrm>
          <a:off x="907300" y="1199067"/>
          <a:ext cx="2495076" cy="148192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6896" rIns="0" bIns="60960" numCol="1" spcCol="1270" anchor="ctr" anchorCtr="0">
          <a:noAutofit/>
        </a:bodyPr>
        <a:lstStyle/>
        <a:p>
          <a:pPr lvl="0" algn="ctr" defTabSz="711200">
            <a:lnSpc>
              <a:spcPct val="90000"/>
            </a:lnSpc>
            <a:spcBef>
              <a:spcPct val="0"/>
            </a:spcBef>
            <a:spcAft>
              <a:spcPct val="35000"/>
            </a:spcAft>
          </a:pPr>
          <a:r>
            <a:rPr lang="tr-TR" altLang="tr-TR" sz="1600" b="1" kern="1200" dirty="0" smtClean="0">
              <a:solidFill>
                <a:srgbClr val="002060"/>
              </a:solidFill>
              <a:latin typeface="Times New Roman" panose="02020603050405020304" pitchFamily="18" charset="0"/>
              <a:cs typeface="Times New Roman" panose="02020603050405020304" pitchFamily="18" charset="0"/>
            </a:rPr>
            <a:t>Verimli ders çalışma amaç doğrultusunda planlı ve programlı çalışmaktır.  Verimli ders çalışmak sadece ders çalışmak için zaman ayırarak diğer etkinlikleri göz ardı etmek değildir.  </a:t>
          </a:r>
          <a:endParaRPr lang="tr-TR" sz="1600" kern="1200" dirty="0"/>
        </a:p>
      </dsp:txBody>
      <dsp:txXfrm>
        <a:off x="907300" y="1199067"/>
        <a:ext cx="2495076" cy="1481924"/>
      </dsp:txXfrm>
    </dsp:sp>
    <dsp:sp modelId="{8DA55E62-BFA5-40F3-85D3-B17484B8A609}">
      <dsp:nvSpPr>
        <dsp:cNvPr id="0" name=""/>
        <dsp:cNvSpPr/>
      </dsp:nvSpPr>
      <dsp:spPr>
        <a:xfrm>
          <a:off x="3780419" y="1682961"/>
          <a:ext cx="2948727" cy="148192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4008" rIns="0" bIns="68580" numCol="1" spcCol="1270" anchor="ctr" anchorCtr="0">
          <a:noAutofit/>
        </a:bodyPr>
        <a:lstStyle/>
        <a:p>
          <a:pPr lvl="0" algn="ctr" defTabSz="800100">
            <a:lnSpc>
              <a:spcPct val="90000"/>
            </a:lnSpc>
            <a:spcBef>
              <a:spcPct val="0"/>
            </a:spcBef>
            <a:spcAft>
              <a:spcPct val="35000"/>
            </a:spcAft>
          </a:pPr>
          <a:r>
            <a:rPr lang="tr-TR" altLang="tr-TR" sz="1800" b="1" kern="1200" dirty="0" smtClean="0">
              <a:solidFill>
                <a:srgbClr val="002060"/>
              </a:solidFill>
              <a:latin typeface="Times New Roman" panose="02020603050405020304" pitchFamily="18" charset="0"/>
              <a:cs typeface="Times New Roman" panose="02020603050405020304" pitchFamily="18" charset="0"/>
            </a:rPr>
            <a:t>Aksine belli bir plan ve program dahilinde hem ders çalışırken hem de diğer sosyal etkinliklere zaman ayırırken bunlardan zevk almanıza yardımcı olur. </a:t>
          </a:r>
          <a:endParaRPr lang="tr-TR" sz="1800" b="1" kern="1200" dirty="0">
            <a:solidFill>
              <a:srgbClr val="002060"/>
            </a:solidFill>
            <a:latin typeface="Times New Roman" panose="02020603050405020304" pitchFamily="18" charset="0"/>
            <a:cs typeface="Times New Roman" panose="02020603050405020304" pitchFamily="18" charset="0"/>
          </a:endParaRPr>
        </a:p>
      </dsp:txBody>
      <dsp:txXfrm>
        <a:off x="3780419" y="1682961"/>
        <a:ext cx="2948727" cy="1481924"/>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sz="1200">
                <a:latin typeface="Times New Roman" pitchFamily="18" charset="0"/>
              </a:defRPr>
            </a:lvl1pPr>
          </a:lstStyle>
          <a:p>
            <a:endParaRPr lang="tr-TR" altLang="tr-T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200">
                <a:latin typeface="Times New Roman" pitchFamily="18" charset="0"/>
              </a:defRPr>
            </a:lvl1pPr>
          </a:lstStyle>
          <a:p>
            <a:endParaRPr lang="tr-TR" altLang="tr-TR"/>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kumimoji="0" sz="1200">
                <a:latin typeface="Times New Roman" pitchFamily="18" charset="0"/>
              </a:defRPr>
            </a:lvl1pPr>
          </a:lstStyle>
          <a:p>
            <a:endParaRPr lang="tr-TR" altLang="tr-TR"/>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kumimoji="0" sz="1200">
                <a:latin typeface="Times New Roman" pitchFamily="18" charset="0"/>
              </a:defRPr>
            </a:lvl1pPr>
          </a:lstStyle>
          <a:p>
            <a:fld id="{CFC60BC2-6116-4F03-99CA-22D8A99EF467}" type="slidenum">
              <a:rPr lang="tr-TR" altLang="tr-TR"/>
              <a:pPr/>
              <a:t>‹#›</a:t>
            </a:fld>
            <a:endParaRPr lang="tr-TR" altLang="tr-TR"/>
          </a:p>
        </p:txBody>
      </p:sp>
    </p:spTree>
    <p:extLst>
      <p:ext uri="{BB962C8B-B14F-4D97-AF65-F5344CB8AC3E}">
        <p14:creationId xmlns:p14="http://schemas.microsoft.com/office/powerpoint/2010/main" val="311430157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YUKARIKALE İLK/ORTAOKULU</a:t>
            </a:r>
          </a:p>
          <a:p>
            <a:endParaRPr lang="tr-TR" dirty="0"/>
          </a:p>
        </p:txBody>
      </p:sp>
      <p:sp>
        <p:nvSpPr>
          <p:cNvPr id="4" name="Slayt Numarası Yer Tutucusu 3"/>
          <p:cNvSpPr>
            <a:spLocks noGrp="1"/>
          </p:cNvSpPr>
          <p:nvPr>
            <p:ph type="sldNum" sz="quarter" idx="10"/>
          </p:nvPr>
        </p:nvSpPr>
        <p:spPr/>
        <p:txBody>
          <a:bodyPr/>
          <a:lstStyle/>
          <a:p>
            <a:fld id="{CFC60BC2-6116-4F03-99CA-22D8A99EF467}" type="slidenum">
              <a:rPr lang="tr-TR" altLang="tr-TR" smtClean="0"/>
              <a:pPr/>
              <a:t>13</a:t>
            </a:fld>
            <a:endParaRPr lang="tr-TR" altLang="tr-TR"/>
          </a:p>
        </p:txBody>
      </p:sp>
    </p:spTree>
    <p:extLst>
      <p:ext uri="{BB962C8B-B14F-4D97-AF65-F5344CB8AC3E}">
        <p14:creationId xmlns:p14="http://schemas.microsoft.com/office/powerpoint/2010/main" val="3919937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endParaRPr lang="tr-TR" altLang="en-US"/>
          </a:p>
        </p:txBody>
      </p:sp>
      <p:sp>
        <p:nvSpPr>
          <p:cNvPr id="5" name="Altbilgi Yer Tutucusu 4"/>
          <p:cNvSpPr>
            <a:spLocks noGrp="1"/>
          </p:cNvSpPr>
          <p:nvPr>
            <p:ph type="ftr" sz="quarter" idx="11"/>
          </p:nvPr>
        </p:nvSpPr>
        <p:spPr/>
        <p:txBody>
          <a:bodyPr/>
          <a:lstStyle/>
          <a:p>
            <a:r>
              <a:rPr lang="tr-TR" altLang="en-US" smtClean="0"/>
              <a:t>Rehberlik Servisi Hazırlayan Maruf BEÇENE</a:t>
            </a:r>
            <a:endParaRPr lang="tr-TR" altLang="en-US"/>
          </a:p>
        </p:txBody>
      </p:sp>
      <p:sp>
        <p:nvSpPr>
          <p:cNvPr id="6" name="Slayt Numarası Yer Tutucusu 5"/>
          <p:cNvSpPr>
            <a:spLocks noGrp="1"/>
          </p:cNvSpPr>
          <p:nvPr>
            <p:ph type="sldNum" sz="quarter" idx="12"/>
          </p:nvPr>
        </p:nvSpPr>
        <p:spPr/>
        <p:txBody>
          <a:bodyPr/>
          <a:lstStyle/>
          <a:p>
            <a:fld id="{91A26D54-E150-4976-927F-213D32C1232F}" type="slidenum">
              <a:rPr lang="tr-TR" altLang="en-US" smtClean="0"/>
              <a:pPr/>
              <a:t>‹#›</a:t>
            </a:fld>
            <a:endParaRPr lang="tr-TR" altLang="en-US"/>
          </a:p>
        </p:txBody>
      </p:sp>
    </p:spTree>
    <p:extLst>
      <p:ext uri="{BB962C8B-B14F-4D97-AF65-F5344CB8AC3E}">
        <p14:creationId xmlns:p14="http://schemas.microsoft.com/office/powerpoint/2010/main" val="3206244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ltLang="en-US"/>
          </a:p>
        </p:txBody>
      </p:sp>
      <p:sp>
        <p:nvSpPr>
          <p:cNvPr id="5" name="Altbilgi Yer Tutucusu 4"/>
          <p:cNvSpPr>
            <a:spLocks noGrp="1"/>
          </p:cNvSpPr>
          <p:nvPr>
            <p:ph type="ftr" sz="quarter" idx="11"/>
          </p:nvPr>
        </p:nvSpPr>
        <p:spPr/>
        <p:txBody>
          <a:bodyPr/>
          <a:lstStyle/>
          <a:p>
            <a:r>
              <a:rPr lang="tr-TR" altLang="en-US" smtClean="0"/>
              <a:t>Rehberlik Servisi Hazırlayan Maruf BEÇENE</a:t>
            </a:r>
            <a:endParaRPr lang="tr-TR" altLang="en-US"/>
          </a:p>
        </p:txBody>
      </p:sp>
      <p:sp>
        <p:nvSpPr>
          <p:cNvPr id="6" name="Slayt Numarası Yer Tutucusu 5"/>
          <p:cNvSpPr>
            <a:spLocks noGrp="1"/>
          </p:cNvSpPr>
          <p:nvPr>
            <p:ph type="sldNum" sz="quarter" idx="12"/>
          </p:nvPr>
        </p:nvSpPr>
        <p:spPr/>
        <p:txBody>
          <a:bodyPr/>
          <a:lstStyle/>
          <a:p>
            <a:fld id="{5EED7058-824B-4A50-8D2C-363EED003D7B}" type="slidenum">
              <a:rPr lang="tr-TR" altLang="en-US" smtClean="0"/>
              <a:pPr/>
              <a:t>‹#›</a:t>
            </a:fld>
            <a:endParaRPr lang="tr-TR" altLang="en-US"/>
          </a:p>
        </p:txBody>
      </p:sp>
    </p:spTree>
    <p:extLst>
      <p:ext uri="{BB962C8B-B14F-4D97-AF65-F5344CB8AC3E}">
        <p14:creationId xmlns:p14="http://schemas.microsoft.com/office/powerpoint/2010/main" val="3820366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ltLang="en-US"/>
          </a:p>
        </p:txBody>
      </p:sp>
      <p:sp>
        <p:nvSpPr>
          <p:cNvPr id="5" name="Altbilgi Yer Tutucusu 4"/>
          <p:cNvSpPr>
            <a:spLocks noGrp="1"/>
          </p:cNvSpPr>
          <p:nvPr>
            <p:ph type="ftr" sz="quarter" idx="11"/>
          </p:nvPr>
        </p:nvSpPr>
        <p:spPr/>
        <p:txBody>
          <a:bodyPr/>
          <a:lstStyle/>
          <a:p>
            <a:r>
              <a:rPr lang="tr-TR" altLang="en-US" smtClean="0"/>
              <a:t>Rehberlik Servisi Hazırlayan Maruf BEÇENE</a:t>
            </a:r>
            <a:endParaRPr lang="tr-TR" altLang="en-US"/>
          </a:p>
        </p:txBody>
      </p:sp>
      <p:sp>
        <p:nvSpPr>
          <p:cNvPr id="6" name="Slayt Numarası Yer Tutucusu 5"/>
          <p:cNvSpPr>
            <a:spLocks noGrp="1"/>
          </p:cNvSpPr>
          <p:nvPr>
            <p:ph type="sldNum" sz="quarter" idx="12"/>
          </p:nvPr>
        </p:nvSpPr>
        <p:spPr/>
        <p:txBody>
          <a:bodyPr/>
          <a:lstStyle/>
          <a:p>
            <a:fld id="{6DF2A476-6D5B-45CF-9B99-3D29469F69F6}" type="slidenum">
              <a:rPr lang="tr-TR" altLang="en-US" smtClean="0"/>
              <a:pPr/>
              <a:t>‹#›</a:t>
            </a:fld>
            <a:endParaRPr lang="tr-TR" altLang="en-US"/>
          </a:p>
        </p:txBody>
      </p:sp>
    </p:spTree>
    <p:extLst>
      <p:ext uri="{BB962C8B-B14F-4D97-AF65-F5344CB8AC3E}">
        <p14:creationId xmlns:p14="http://schemas.microsoft.com/office/powerpoint/2010/main" val="2444804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tr-TR" smtClean="0"/>
              <a:t>Asıl başlık stili için tıklatın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endParaRPr lang="tr-TR" altLang="en-US"/>
          </a:p>
        </p:txBody>
      </p:sp>
      <p:sp>
        <p:nvSpPr>
          <p:cNvPr id="5" name="Footer Placeholder 4"/>
          <p:cNvSpPr>
            <a:spLocks noGrp="1"/>
          </p:cNvSpPr>
          <p:nvPr>
            <p:ph type="ftr" sz="quarter" idx="11"/>
          </p:nvPr>
        </p:nvSpPr>
        <p:spPr/>
        <p:txBody>
          <a:bodyPr/>
          <a:lstStyle/>
          <a:p>
            <a:r>
              <a:rPr lang="tr-TR" altLang="en-US" smtClean="0"/>
              <a:t>Rehberlik Servisi Hazırlayan Maruf BEÇENE</a:t>
            </a:r>
            <a:endParaRPr lang="tr-TR" altLang="en-US"/>
          </a:p>
        </p:txBody>
      </p:sp>
      <p:sp>
        <p:nvSpPr>
          <p:cNvPr id="6" name="Slide Number Placeholder 5"/>
          <p:cNvSpPr>
            <a:spLocks noGrp="1"/>
          </p:cNvSpPr>
          <p:nvPr>
            <p:ph type="sldNum" sz="quarter" idx="12"/>
          </p:nvPr>
        </p:nvSpPr>
        <p:spPr/>
        <p:txBody>
          <a:bodyPr/>
          <a:lstStyle/>
          <a:p>
            <a:fld id="{91A26D54-E150-4976-927F-213D32C1232F}" type="slidenum">
              <a:rPr lang="tr-TR" altLang="en-US" smtClean="0"/>
              <a:pPr/>
              <a:t>‹#›</a:t>
            </a:fld>
            <a:endParaRPr lang="tr-TR"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endParaRPr lang="tr-TR" altLang="en-US"/>
          </a:p>
        </p:txBody>
      </p:sp>
      <p:sp>
        <p:nvSpPr>
          <p:cNvPr id="5" name="Footer Placeholder 4"/>
          <p:cNvSpPr>
            <a:spLocks noGrp="1"/>
          </p:cNvSpPr>
          <p:nvPr>
            <p:ph type="ftr" sz="quarter" idx="11"/>
          </p:nvPr>
        </p:nvSpPr>
        <p:spPr/>
        <p:txBody>
          <a:bodyPr/>
          <a:lstStyle/>
          <a:p>
            <a:r>
              <a:rPr lang="tr-TR" altLang="en-US" smtClean="0"/>
              <a:t>Rehberlik Servisi Hazırlayan Maruf BEÇENE</a:t>
            </a:r>
            <a:endParaRPr lang="tr-TR" altLang="en-US"/>
          </a:p>
        </p:txBody>
      </p:sp>
      <p:sp>
        <p:nvSpPr>
          <p:cNvPr id="6" name="Slide Number Placeholder 5"/>
          <p:cNvSpPr>
            <a:spLocks noGrp="1"/>
          </p:cNvSpPr>
          <p:nvPr>
            <p:ph type="sldNum" sz="quarter" idx="12"/>
          </p:nvPr>
        </p:nvSpPr>
        <p:spPr/>
        <p:txBody>
          <a:bodyPr/>
          <a:lstStyle/>
          <a:p>
            <a:fld id="{D8DEF95C-0A1B-490E-9DDF-91DD796EA6CF}" type="slidenum">
              <a:rPr lang="tr-TR" altLang="en-US" smtClean="0"/>
              <a:pPr/>
              <a:t>‹#›</a:t>
            </a:fld>
            <a:endParaRPr lang="tr-TR"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4" name="Date Placeholder 3"/>
          <p:cNvSpPr>
            <a:spLocks noGrp="1"/>
          </p:cNvSpPr>
          <p:nvPr>
            <p:ph type="dt" sz="half" idx="10"/>
          </p:nvPr>
        </p:nvSpPr>
        <p:spPr/>
        <p:txBody>
          <a:bodyPr/>
          <a:lstStyle/>
          <a:p>
            <a:endParaRPr lang="tr-TR" altLang="en-US"/>
          </a:p>
        </p:txBody>
      </p:sp>
      <p:sp>
        <p:nvSpPr>
          <p:cNvPr id="5" name="Footer Placeholder 4"/>
          <p:cNvSpPr>
            <a:spLocks noGrp="1"/>
          </p:cNvSpPr>
          <p:nvPr>
            <p:ph type="ftr" sz="quarter" idx="11"/>
          </p:nvPr>
        </p:nvSpPr>
        <p:spPr/>
        <p:txBody>
          <a:bodyPr/>
          <a:lstStyle/>
          <a:p>
            <a:r>
              <a:rPr lang="tr-TR" altLang="en-US" smtClean="0"/>
              <a:t>Rehberlik Servisi Hazırlayan Maruf BEÇENE</a:t>
            </a:r>
            <a:endParaRPr lang="tr-TR" altLang="en-US"/>
          </a:p>
        </p:txBody>
      </p:sp>
      <p:sp>
        <p:nvSpPr>
          <p:cNvPr id="6" name="Slide Number Placeholder 5"/>
          <p:cNvSpPr>
            <a:spLocks noGrp="1"/>
          </p:cNvSpPr>
          <p:nvPr>
            <p:ph type="sldNum" sz="quarter" idx="12"/>
          </p:nvPr>
        </p:nvSpPr>
        <p:spPr/>
        <p:txBody>
          <a:bodyPr/>
          <a:lstStyle/>
          <a:p>
            <a:fld id="{66A2B74D-0B2F-44BD-98AB-062CB6696C4E}" type="slidenum">
              <a:rPr lang="tr-TR" altLang="en-US" smtClean="0"/>
              <a:pPr/>
              <a:t>‹#›</a:t>
            </a:fld>
            <a:endParaRPr lang="tr-TR"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endParaRPr lang="tr-TR" altLang="en-US"/>
          </a:p>
        </p:txBody>
      </p:sp>
      <p:sp>
        <p:nvSpPr>
          <p:cNvPr id="6" name="Footer Placeholder 5"/>
          <p:cNvSpPr>
            <a:spLocks noGrp="1"/>
          </p:cNvSpPr>
          <p:nvPr>
            <p:ph type="ftr" sz="quarter" idx="11"/>
          </p:nvPr>
        </p:nvSpPr>
        <p:spPr/>
        <p:txBody>
          <a:bodyPr/>
          <a:lstStyle/>
          <a:p>
            <a:r>
              <a:rPr lang="tr-TR" altLang="en-US" smtClean="0"/>
              <a:t>Rehberlik Servisi Hazırlayan Maruf BEÇENE</a:t>
            </a:r>
            <a:endParaRPr lang="tr-TR" altLang="en-US"/>
          </a:p>
        </p:txBody>
      </p:sp>
      <p:sp>
        <p:nvSpPr>
          <p:cNvPr id="7" name="Slide Number Placeholder 6"/>
          <p:cNvSpPr>
            <a:spLocks noGrp="1"/>
          </p:cNvSpPr>
          <p:nvPr>
            <p:ph type="sldNum" sz="quarter" idx="12"/>
          </p:nvPr>
        </p:nvSpPr>
        <p:spPr/>
        <p:txBody>
          <a:bodyPr/>
          <a:lstStyle/>
          <a:p>
            <a:fld id="{C4B2B173-54B9-49BD-8F73-9485F3A70721}" type="slidenum">
              <a:rPr lang="tr-TR" altLang="en-US" smtClean="0"/>
              <a:pPr/>
              <a:t>‹#›</a:t>
            </a:fld>
            <a:endParaRPr lang="tr-TR" altLang="en-US"/>
          </a:p>
        </p:txBody>
      </p:sp>
      <p:sp>
        <p:nvSpPr>
          <p:cNvPr id="8" name="Title 7"/>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endParaRPr lang="tr-TR" altLang="en-US"/>
          </a:p>
        </p:txBody>
      </p:sp>
      <p:sp>
        <p:nvSpPr>
          <p:cNvPr id="8" name="Footer Placeholder 7"/>
          <p:cNvSpPr>
            <a:spLocks noGrp="1"/>
          </p:cNvSpPr>
          <p:nvPr>
            <p:ph type="ftr" sz="quarter" idx="11"/>
          </p:nvPr>
        </p:nvSpPr>
        <p:spPr/>
        <p:txBody>
          <a:bodyPr/>
          <a:lstStyle/>
          <a:p>
            <a:r>
              <a:rPr lang="tr-TR" altLang="en-US" smtClean="0"/>
              <a:t>Rehberlik Servisi Hazırlayan Maruf BEÇENE</a:t>
            </a:r>
            <a:endParaRPr lang="tr-TR" altLang="en-US"/>
          </a:p>
        </p:txBody>
      </p:sp>
      <p:sp>
        <p:nvSpPr>
          <p:cNvPr id="9" name="Slide Number Placeholder 8"/>
          <p:cNvSpPr>
            <a:spLocks noGrp="1"/>
          </p:cNvSpPr>
          <p:nvPr>
            <p:ph type="sldNum" sz="quarter" idx="12"/>
          </p:nvPr>
        </p:nvSpPr>
        <p:spPr/>
        <p:txBody>
          <a:bodyPr/>
          <a:lstStyle/>
          <a:p>
            <a:fld id="{B8BD98BD-627C-424B-88A5-1D121E27F246}" type="slidenum">
              <a:rPr lang="tr-TR" altLang="en-US" smtClean="0"/>
              <a:pPr/>
              <a:t>‹#›</a:t>
            </a:fld>
            <a:endParaRPr lang="tr-TR"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endParaRPr lang="tr-TR" altLang="en-US"/>
          </a:p>
        </p:txBody>
      </p:sp>
      <p:sp>
        <p:nvSpPr>
          <p:cNvPr id="4" name="Footer Placeholder 3"/>
          <p:cNvSpPr>
            <a:spLocks noGrp="1"/>
          </p:cNvSpPr>
          <p:nvPr>
            <p:ph type="ftr" sz="quarter" idx="11"/>
          </p:nvPr>
        </p:nvSpPr>
        <p:spPr/>
        <p:txBody>
          <a:bodyPr/>
          <a:lstStyle/>
          <a:p>
            <a:r>
              <a:rPr lang="tr-TR" altLang="en-US" smtClean="0"/>
              <a:t>Rehberlik Servisi Hazırlayan Maruf BEÇENE</a:t>
            </a:r>
            <a:endParaRPr lang="tr-TR" altLang="en-US"/>
          </a:p>
        </p:txBody>
      </p:sp>
      <p:sp>
        <p:nvSpPr>
          <p:cNvPr id="5" name="Slide Number Placeholder 4"/>
          <p:cNvSpPr>
            <a:spLocks noGrp="1"/>
          </p:cNvSpPr>
          <p:nvPr>
            <p:ph type="sldNum" sz="quarter" idx="12"/>
          </p:nvPr>
        </p:nvSpPr>
        <p:spPr/>
        <p:txBody>
          <a:bodyPr/>
          <a:lstStyle/>
          <a:p>
            <a:fld id="{D27AA343-0DCC-4E7F-AEFB-36591612C16C}" type="slidenum">
              <a:rPr lang="tr-TR" altLang="en-US" smtClean="0"/>
              <a:pPr/>
              <a:t>‹#›</a:t>
            </a:fld>
            <a:endParaRPr lang="tr-TR"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tr-TR" altLang="en-US"/>
          </a:p>
        </p:txBody>
      </p:sp>
      <p:sp>
        <p:nvSpPr>
          <p:cNvPr id="3" name="Footer Placeholder 2"/>
          <p:cNvSpPr>
            <a:spLocks noGrp="1"/>
          </p:cNvSpPr>
          <p:nvPr>
            <p:ph type="ftr" sz="quarter" idx="11"/>
          </p:nvPr>
        </p:nvSpPr>
        <p:spPr/>
        <p:txBody>
          <a:bodyPr/>
          <a:lstStyle/>
          <a:p>
            <a:r>
              <a:rPr lang="tr-TR" altLang="en-US" smtClean="0"/>
              <a:t>Rehberlik Servisi Hazırlayan Maruf BEÇENE</a:t>
            </a:r>
            <a:endParaRPr lang="tr-TR" altLang="en-US"/>
          </a:p>
        </p:txBody>
      </p:sp>
      <p:sp>
        <p:nvSpPr>
          <p:cNvPr id="4" name="Slide Number Placeholder 3"/>
          <p:cNvSpPr>
            <a:spLocks noGrp="1"/>
          </p:cNvSpPr>
          <p:nvPr>
            <p:ph type="sldNum" sz="quarter" idx="12"/>
          </p:nvPr>
        </p:nvSpPr>
        <p:spPr/>
        <p:txBody>
          <a:bodyPr/>
          <a:lstStyle/>
          <a:p>
            <a:fld id="{5B1A970E-FBE8-4314-A90D-FEBA4372FB94}" type="slidenum">
              <a:rPr lang="tr-TR" altLang="en-US" smtClean="0"/>
              <a:pPr/>
              <a:t>‹#›</a:t>
            </a:fld>
            <a:endParaRPr lang="tr-TR"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5" name="Date Placeholder 4"/>
          <p:cNvSpPr>
            <a:spLocks noGrp="1"/>
          </p:cNvSpPr>
          <p:nvPr>
            <p:ph type="dt" sz="half" idx="10"/>
          </p:nvPr>
        </p:nvSpPr>
        <p:spPr/>
        <p:txBody>
          <a:bodyPr/>
          <a:lstStyle/>
          <a:p>
            <a:endParaRPr lang="tr-TR" altLang="en-US"/>
          </a:p>
        </p:txBody>
      </p:sp>
      <p:sp>
        <p:nvSpPr>
          <p:cNvPr id="6" name="Footer Placeholder 5"/>
          <p:cNvSpPr>
            <a:spLocks noGrp="1"/>
          </p:cNvSpPr>
          <p:nvPr>
            <p:ph type="ftr" sz="quarter" idx="11"/>
          </p:nvPr>
        </p:nvSpPr>
        <p:spPr/>
        <p:txBody>
          <a:bodyPr/>
          <a:lstStyle>
            <a:lvl1pPr>
              <a:defRPr>
                <a:solidFill>
                  <a:schemeClr val="tx2"/>
                </a:solidFill>
              </a:defRPr>
            </a:lvl1pPr>
          </a:lstStyle>
          <a:p>
            <a:r>
              <a:rPr lang="tr-TR" altLang="en-US" smtClean="0"/>
              <a:t>Rehberlik Servisi Hazırlayan Maruf BEÇENE</a:t>
            </a:r>
            <a:endParaRPr lang="tr-TR" alt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F9BB9FF7-9C57-4602-BB33-F403E5F779A5}" type="slidenum">
              <a:rPr lang="tr-TR" altLang="en-US" smtClean="0"/>
              <a:pPr/>
              <a:t>‹#›</a:t>
            </a:fld>
            <a:endParaRPr lang="tr-T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ltLang="en-US"/>
          </a:p>
        </p:txBody>
      </p:sp>
      <p:sp>
        <p:nvSpPr>
          <p:cNvPr id="5" name="Altbilgi Yer Tutucusu 4"/>
          <p:cNvSpPr>
            <a:spLocks noGrp="1"/>
          </p:cNvSpPr>
          <p:nvPr>
            <p:ph type="ftr" sz="quarter" idx="11"/>
          </p:nvPr>
        </p:nvSpPr>
        <p:spPr/>
        <p:txBody>
          <a:bodyPr/>
          <a:lstStyle/>
          <a:p>
            <a:r>
              <a:rPr lang="tr-TR" altLang="en-US" smtClean="0"/>
              <a:t>Rehberlik Servisi Hazırlayan Maruf BEÇENE</a:t>
            </a:r>
            <a:endParaRPr lang="tr-TR" altLang="en-US"/>
          </a:p>
        </p:txBody>
      </p:sp>
      <p:sp>
        <p:nvSpPr>
          <p:cNvPr id="6" name="Slayt Numarası Yer Tutucusu 5"/>
          <p:cNvSpPr>
            <a:spLocks noGrp="1"/>
          </p:cNvSpPr>
          <p:nvPr>
            <p:ph type="sldNum" sz="quarter" idx="12"/>
          </p:nvPr>
        </p:nvSpPr>
        <p:spPr/>
        <p:txBody>
          <a:bodyPr/>
          <a:lstStyle/>
          <a:p>
            <a:fld id="{D8DEF95C-0A1B-490E-9DDF-91DD796EA6CF}" type="slidenum">
              <a:rPr lang="tr-TR" altLang="en-US" smtClean="0"/>
              <a:pPr/>
              <a:t>‹#›</a:t>
            </a:fld>
            <a:endParaRPr lang="tr-TR" altLang="en-US"/>
          </a:p>
        </p:txBody>
      </p:sp>
    </p:spTree>
    <p:extLst>
      <p:ext uri="{BB962C8B-B14F-4D97-AF65-F5344CB8AC3E}">
        <p14:creationId xmlns:p14="http://schemas.microsoft.com/office/powerpoint/2010/main" val="11471566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tr-TR" smtClean="0"/>
              <a:t>Resim eklemek için simgeyi tıklatın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endParaRPr lang="tr-TR" altLang="en-US"/>
          </a:p>
        </p:txBody>
      </p:sp>
      <p:sp>
        <p:nvSpPr>
          <p:cNvPr id="6" name="Footer Placeholder 5"/>
          <p:cNvSpPr>
            <a:spLocks noGrp="1"/>
          </p:cNvSpPr>
          <p:nvPr>
            <p:ph type="ftr" sz="quarter" idx="11"/>
          </p:nvPr>
        </p:nvSpPr>
        <p:spPr/>
        <p:txBody>
          <a:bodyPr/>
          <a:lstStyle/>
          <a:p>
            <a:r>
              <a:rPr lang="tr-TR" altLang="en-US" smtClean="0"/>
              <a:t>Rehberlik Servisi Hazırlayan Maruf BEÇENE</a:t>
            </a:r>
            <a:endParaRPr lang="tr-TR" altLang="en-US"/>
          </a:p>
        </p:txBody>
      </p:sp>
      <p:sp>
        <p:nvSpPr>
          <p:cNvPr id="7" name="Slide Number Placeholder 6"/>
          <p:cNvSpPr>
            <a:spLocks noGrp="1"/>
          </p:cNvSpPr>
          <p:nvPr>
            <p:ph type="sldNum" sz="quarter" idx="12"/>
          </p:nvPr>
        </p:nvSpPr>
        <p:spPr/>
        <p:txBody>
          <a:bodyPr/>
          <a:lstStyle/>
          <a:p>
            <a:fld id="{65F94903-B8AE-4410-A30E-AEA8DD1AE152}" type="slidenum">
              <a:rPr lang="tr-TR" altLang="en-US" smtClean="0"/>
              <a:pPr/>
              <a:t>‹#›</a:t>
            </a:fld>
            <a:endParaRPr lang="tr-TR"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endParaRPr lang="tr-TR" altLang="en-US"/>
          </a:p>
        </p:txBody>
      </p:sp>
      <p:sp>
        <p:nvSpPr>
          <p:cNvPr id="5" name="Footer Placeholder 4"/>
          <p:cNvSpPr>
            <a:spLocks noGrp="1"/>
          </p:cNvSpPr>
          <p:nvPr>
            <p:ph type="ftr" sz="quarter" idx="11"/>
          </p:nvPr>
        </p:nvSpPr>
        <p:spPr/>
        <p:txBody>
          <a:bodyPr/>
          <a:lstStyle/>
          <a:p>
            <a:r>
              <a:rPr lang="tr-TR" altLang="en-US" smtClean="0"/>
              <a:t>Rehberlik Servisi Hazırlayan Maruf BEÇENE</a:t>
            </a:r>
            <a:endParaRPr lang="tr-TR" altLang="en-US"/>
          </a:p>
        </p:txBody>
      </p:sp>
      <p:sp>
        <p:nvSpPr>
          <p:cNvPr id="6" name="Slide Number Placeholder 5"/>
          <p:cNvSpPr>
            <a:spLocks noGrp="1"/>
          </p:cNvSpPr>
          <p:nvPr>
            <p:ph type="sldNum" sz="quarter" idx="12"/>
          </p:nvPr>
        </p:nvSpPr>
        <p:spPr/>
        <p:txBody>
          <a:bodyPr/>
          <a:lstStyle/>
          <a:p>
            <a:fld id="{5EED7058-824B-4A50-8D2C-363EED003D7B}" type="slidenum">
              <a:rPr lang="tr-TR" altLang="en-US" smtClean="0"/>
              <a:pPr/>
              <a:t>‹#›</a:t>
            </a:fld>
            <a:endParaRPr lang="tr-TR"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endParaRPr lang="tr-TR" altLang="en-US"/>
          </a:p>
        </p:txBody>
      </p:sp>
      <p:sp>
        <p:nvSpPr>
          <p:cNvPr id="5" name="Footer Placeholder 4"/>
          <p:cNvSpPr>
            <a:spLocks noGrp="1"/>
          </p:cNvSpPr>
          <p:nvPr>
            <p:ph type="ftr" sz="quarter" idx="11"/>
          </p:nvPr>
        </p:nvSpPr>
        <p:spPr/>
        <p:txBody>
          <a:bodyPr/>
          <a:lstStyle/>
          <a:p>
            <a:r>
              <a:rPr lang="tr-TR" altLang="en-US" smtClean="0"/>
              <a:t>Rehberlik Servisi Hazırlayan Maruf BEÇENE</a:t>
            </a:r>
            <a:endParaRPr lang="tr-TR" altLang="en-US"/>
          </a:p>
        </p:txBody>
      </p:sp>
      <p:sp>
        <p:nvSpPr>
          <p:cNvPr id="6" name="Slide Number Placeholder 5"/>
          <p:cNvSpPr>
            <a:spLocks noGrp="1"/>
          </p:cNvSpPr>
          <p:nvPr>
            <p:ph type="sldNum" sz="quarter" idx="12"/>
          </p:nvPr>
        </p:nvSpPr>
        <p:spPr/>
        <p:txBody>
          <a:bodyPr/>
          <a:lstStyle/>
          <a:p>
            <a:fld id="{6DF2A476-6D5B-45CF-9B99-3D29469F69F6}" type="slidenum">
              <a:rPr lang="tr-TR" altLang="en-US" smtClean="0"/>
              <a:pPr/>
              <a:t>‹#›</a:t>
            </a:fld>
            <a:endParaRPr lang="tr-TR"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914400" y="609600"/>
            <a:ext cx="75438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914400" y="2286000"/>
            <a:ext cx="3695700" cy="3657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762500" y="2286000"/>
            <a:ext cx="3695700" cy="3657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a:xfrm>
            <a:off x="6629400" y="6096000"/>
            <a:ext cx="2286000" cy="304800"/>
          </a:xfrm>
        </p:spPr>
        <p:txBody>
          <a:bodyPr/>
          <a:lstStyle>
            <a:lvl1pPr>
              <a:defRPr/>
            </a:lvl1pPr>
          </a:lstStyle>
          <a:p>
            <a:endParaRPr lang="tr-TR" altLang="en-US"/>
          </a:p>
        </p:txBody>
      </p:sp>
      <p:sp>
        <p:nvSpPr>
          <p:cNvPr id="6" name="Altbilgi Yer Tutucusu 5"/>
          <p:cNvSpPr>
            <a:spLocks noGrp="1"/>
          </p:cNvSpPr>
          <p:nvPr>
            <p:ph type="ftr" sz="quarter" idx="11"/>
          </p:nvPr>
        </p:nvSpPr>
        <p:spPr>
          <a:xfrm>
            <a:off x="2286000" y="6096000"/>
            <a:ext cx="4343400" cy="534988"/>
          </a:xfrm>
        </p:spPr>
        <p:txBody>
          <a:bodyPr/>
          <a:lstStyle>
            <a:lvl1pPr>
              <a:defRPr/>
            </a:lvl1pPr>
          </a:lstStyle>
          <a:p>
            <a:r>
              <a:rPr lang="tr-TR" altLang="en-US"/>
              <a:t>Rehberlik Servisi Hazırlayan Maruf BEÇENE</a:t>
            </a:r>
          </a:p>
        </p:txBody>
      </p:sp>
      <p:sp>
        <p:nvSpPr>
          <p:cNvPr id="7" name="Slayt Numarası Yer Tutucusu 6"/>
          <p:cNvSpPr>
            <a:spLocks noGrp="1"/>
          </p:cNvSpPr>
          <p:nvPr>
            <p:ph type="sldNum" sz="quarter" idx="12"/>
          </p:nvPr>
        </p:nvSpPr>
        <p:spPr>
          <a:xfrm>
            <a:off x="6629400" y="6400800"/>
            <a:ext cx="2286000" cy="228600"/>
          </a:xfrm>
        </p:spPr>
        <p:txBody>
          <a:bodyPr/>
          <a:lstStyle>
            <a:lvl1pPr>
              <a:defRPr/>
            </a:lvl1pPr>
          </a:lstStyle>
          <a:p>
            <a:fld id="{CFF475FC-CCA5-4F6B-AA40-CDF360A84769}" type="slidenum">
              <a:rPr lang="tr-TR" altLang="en-US"/>
              <a:pPr/>
              <a:t>‹#›</a:t>
            </a:fld>
            <a:endParaRPr lang="tr-TR" altLang="en-US"/>
          </a:p>
        </p:txBody>
      </p:sp>
    </p:spTree>
    <p:extLst>
      <p:ext uri="{BB962C8B-B14F-4D97-AF65-F5344CB8AC3E}">
        <p14:creationId xmlns:p14="http://schemas.microsoft.com/office/powerpoint/2010/main" val="452351579"/>
      </p:ext>
    </p:extLst>
  </p:cSld>
  <p:clrMapOvr>
    <a:masterClrMapping/>
  </p:clrMapOvr>
  <p:transition spd="med" advClick="0" advTm="31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endParaRPr lang="tr-TR" altLang="en-US"/>
          </a:p>
        </p:txBody>
      </p:sp>
      <p:sp>
        <p:nvSpPr>
          <p:cNvPr id="5" name="Altbilgi Yer Tutucusu 4"/>
          <p:cNvSpPr>
            <a:spLocks noGrp="1"/>
          </p:cNvSpPr>
          <p:nvPr>
            <p:ph type="ftr" sz="quarter" idx="11"/>
          </p:nvPr>
        </p:nvSpPr>
        <p:spPr/>
        <p:txBody>
          <a:bodyPr/>
          <a:lstStyle/>
          <a:p>
            <a:r>
              <a:rPr lang="tr-TR" altLang="en-US" smtClean="0"/>
              <a:t>Rehberlik Servisi Hazırlayan Maruf BEÇENE</a:t>
            </a:r>
            <a:endParaRPr lang="tr-TR" altLang="en-US"/>
          </a:p>
        </p:txBody>
      </p:sp>
      <p:sp>
        <p:nvSpPr>
          <p:cNvPr id="6" name="Slayt Numarası Yer Tutucusu 5"/>
          <p:cNvSpPr>
            <a:spLocks noGrp="1"/>
          </p:cNvSpPr>
          <p:nvPr>
            <p:ph type="sldNum" sz="quarter" idx="12"/>
          </p:nvPr>
        </p:nvSpPr>
        <p:spPr/>
        <p:txBody>
          <a:bodyPr/>
          <a:lstStyle/>
          <a:p>
            <a:fld id="{66A2B74D-0B2F-44BD-98AB-062CB6696C4E}" type="slidenum">
              <a:rPr lang="tr-TR" altLang="en-US" smtClean="0"/>
              <a:pPr/>
              <a:t>‹#›</a:t>
            </a:fld>
            <a:endParaRPr lang="tr-TR" altLang="en-US"/>
          </a:p>
        </p:txBody>
      </p:sp>
    </p:spTree>
    <p:extLst>
      <p:ext uri="{BB962C8B-B14F-4D97-AF65-F5344CB8AC3E}">
        <p14:creationId xmlns:p14="http://schemas.microsoft.com/office/powerpoint/2010/main" val="4043393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endParaRPr lang="tr-TR" altLang="en-US"/>
          </a:p>
        </p:txBody>
      </p:sp>
      <p:sp>
        <p:nvSpPr>
          <p:cNvPr id="6" name="Altbilgi Yer Tutucusu 5"/>
          <p:cNvSpPr>
            <a:spLocks noGrp="1"/>
          </p:cNvSpPr>
          <p:nvPr>
            <p:ph type="ftr" sz="quarter" idx="11"/>
          </p:nvPr>
        </p:nvSpPr>
        <p:spPr/>
        <p:txBody>
          <a:bodyPr/>
          <a:lstStyle/>
          <a:p>
            <a:r>
              <a:rPr lang="tr-TR" altLang="en-US" smtClean="0"/>
              <a:t>Rehberlik Servisi Hazırlayan Maruf BEÇENE</a:t>
            </a:r>
            <a:endParaRPr lang="tr-TR" altLang="en-US"/>
          </a:p>
        </p:txBody>
      </p:sp>
      <p:sp>
        <p:nvSpPr>
          <p:cNvPr id="7" name="Slayt Numarası Yer Tutucusu 6"/>
          <p:cNvSpPr>
            <a:spLocks noGrp="1"/>
          </p:cNvSpPr>
          <p:nvPr>
            <p:ph type="sldNum" sz="quarter" idx="12"/>
          </p:nvPr>
        </p:nvSpPr>
        <p:spPr/>
        <p:txBody>
          <a:bodyPr/>
          <a:lstStyle/>
          <a:p>
            <a:fld id="{C4B2B173-54B9-49BD-8F73-9485F3A70721}" type="slidenum">
              <a:rPr lang="tr-TR" altLang="en-US" smtClean="0"/>
              <a:pPr/>
              <a:t>‹#›</a:t>
            </a:fld>
            <a:endParaRPr lang="tr-TR" altLang="en-US"/>
          </a:p>
        </p:txBody>
      </p:sp>
    </p:spTree>
    <p:extLst>
      <p:ext uri="{BB962C8B-B14F-4D97-AF65-F5344CB8AC3E}">
        <p14:creationId xmlns:p14="http://schemas.microsoft.com/office/powerpoint/2010/main" val="1966536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endParaRPr lang="tr-TR" altLang="en-US"/>
          </a:p>
        </p:txBody>
      </p:sp>
      <p:sp>
        <p:nvSpPr>
          <p:cNvPr id="8" name="Altbilgi Yer Tutucusu 7"/>
          <p:cNvSpPr>
            <a:spLocks noGrp="1"/>
          </p:cNvSpPr>
          <p:nvPr>
            <p:ph type="ftr" sz="quarter" idx="11"/>
          </p:nvPr>
        </p:nvSpPr>
        <p:spPr/>
        <p:txBody>
          <a:bodyPr/>
          <a:lstStyle/>
          <a:p>
            <a:r>
              <a:rPr lang="tr-TR" altLang="en-US" smtClean="0"/>
              <a:t>Rehberlik Servisi Hazırlayan Maruf BEÇENE</a:t>
            </a:r>
            <a:endParaRPr lang="tr-TR" altLang="en-US"/>
          </a:p>
        </p:txBody>
      </p:sp>
      <p:sp>
        <p:nvSpPr>
          <p:cNvPr id="9" name="Slayt Numarası Yer Tutucusu 8"/>
          <p:cNvSpPr>
            <a:spLocks noGrp="1"/>
          </p:cNvSpPr>
          <p:nvPr>
            <p:ph type="sldNum" sz="quarter" idx="12"/>
          </p:nvPr>
        </p:nvSpPr>
        <p:spPr/>
        <p:txBody>
          <a:bodyPr/>
          <a:lstStyle/>
          <a:p>
            <a:fld id="{B8BD98BD-627C-424B-88A5-1D121E27F246}" type="slidenum">
              <a:rPr lang="tr-TR" altLang="en-US" smtClean="0"/>
              <a:pPr/>
              <a:t>‹#›</a:t>
            </a:fld>
            <a:endParaRPr lang="tr-TR" altLang="en-US"/>
          </a:p>
        </p:txBody>
      </p:sp>
    </p:spTree>
    <p:extLst>
      <p:ext uri="{BB962C8B-B14F-4D97-AF65-F5344CB8AC3E}">
        <p14:creationId xmlns:p14="http://schemas.microsoft.com/office/powerpoint/2010/main" val="1597322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endParaRPr lang="tr-TR" altLang="en-US"/>
          </a:p>
        </p:txBody>
      </p:sp>
      <p:sp>
        <p:nvSpPr>
          <p:cNvPr id="4" name="Altbilgi Yer Tutucusu 3"/>
          <p:cNvSpPr>
            <a:spLocks noGrp="1"/>
          </p:cNvSpPr>
          <p:nvPr>
            <p:ph type="ftr" sz="quarter" idx="11"/>
          </p:nvPr>
        </p:nvSpPr>
        <p:spPr/>
        <p:txBody>
          <a:bodyPr/>
          <a:lstStyle/>
          <a:p>
            <a:r>
              <a:rPr lang="tr-TR" altLang="en-US" smtClean="0"/>
              <a:t>Rehberlik Servisi Hazırlayan Maruf BEÇENE</a:t>
            </a:r>
            <a:endParaRPr lang="tr-TR" altLang="en-US"/>
          </a:p>
        </p:txBody>
      </p:sp>
      <p:sp>
        <p:nvSpPr>
          <p:cNvPr id="5" name="Slayt Numarası Yer Tutucusu 4"/>
          <p:cNvSpPr>
            <a:spLocks noGrp="1"/>
          </p:cNvSpPr>
          <p:nvPr>
            <p:ph type="sldNum" sz="quarter" idx="12"/>
          </p:nvPr>
        </p:nvSpPr>
        <p:spPr/>
        <p:txBody>
          <a:bodyPr/>
          <a:lstStyle/>
          <a:p>
            <a:fld id="{D27AA343-0DCC-4E7F-AEFB-36591612C16C}" type="slidenum">
              <a:rPr lang="tr-TR" altLang="en-US" smtClean="0"/>
              <a:pPr/>
              <a:t>‹#›</a:t>
            </a:fld>
            <a:endParaRPr lang="tr-TR" altLang="en-US"/>
          </a:p>
        </p:txBody>
      </p:sp>
    </p:spTree>
    <p:extLst>
      <p:ext uri="{BB962C8B-B14F-4D97-AF65-F5344CB8AC3E}">
        <p14:creationId xmlns:p14="http://schemas.microsoft.com/office/powerpoint/2010/main" val="1434411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ltLang="en-US"/>
          </a:p>
        </p:txBody>
      </p:sp>
      <p:sp>
        <p:nvSpPr>
          <p:cNvPr id="3" name="Altbilgi Yer Tutucusu 2"/>
          <p:cNvSpPr>
            <a:spLocks noGrp="1"/>
          </p:cNvSpPr>
          <p:nvPr>
            <p:ph type="ftr" sz="quarter" idx="11"/>
          </p:nvPr>
        </p:nvSpPr>
        <p:spPr/>
        <p:txBody>
          <a:bodyPr/>
          <a:lstStyle/>
          <a:p>
            <a:r>
              <a:rPr lang="tr-TR" altLang="en-US" smtClean="0"/>
              <a:t>Rehberlik Servisi Hazırlayan Maruf BEÇENE</a:t>
            </a:r>
            <a:endParaRPr lang="tr-TR" altLang="en-US"/>
          </a:p>
        </p:txBody>
      </p:sp>
      <p:sp>
        <p:nvSpPr>
          <p:cNvPr id="4" name="Slayt Numarası Yer Tutucusu 3"/>
          <p:cNvSpPr>
            <a:spLocks noGrp="1"/>
          </p:cNvSpPr>
          <p:nvPr>
            <p:ph type="sldNum" sz="quarter" idx="12"/>
          </p:nvPr>
        </p:nvSpPr>
        <p:spPr/>
        <p:txBody>
          <a:bodyPr/>
          <a:lstStyle/>
          <a:p>
            <a:fld id="{5B1A970E-FBE8-4314-A90D-FEBA4372FB94}" type="slidenum">
              <a:rPr lang="tr-TR" altLang="en-US" smtClean="0"/>
              <a:pPr/>
              <a:t>‹#›</a:t>
            </a:fld>
            <a:endParaRPr lang="tr-TR" altLang="en-US"/>
          </a:p>
        </p:txBody>
      </p:sp>
    </p:spTree>
    <p:extLst>
      <p:ext uri="{BB962C8B-B14F-4D97-AF65-F5344CB8AC3E}">
        <p14:creationId xmlns:p14="http://schemas.microsoft.com/office/powerpoint/2010/main" val="2827640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ltLang="en-US"/>
          </a:p>
        </p:txBody>
      </p:sp>
      <p:sp>
        <p:nvSpPr>
          <p:cNvPr id="6" name="Altbilgi Yer Tutucusu 5"/>
          <p:cNvSpPr>
            <a:spLocks noGrp="1"/>
          </p:cNvSpPr>
          <p:nvPr>
            <p:ph type="ftr" sz="quarter" idx="11"/>
          </p:nvPr>
        </p:nvSpPr>
        <p:spPr/>
        <p:txBody>
          <a:bodyPr/>
          <a:lstStyle/>
          <a:p>
            <a:r>
              <a:rPr lang="tr-TR" altLang="en-US" smtClean="0"/>
              <a:t>Rehberlik Servisi Hazırlayan Maruf BEÇENE</a:t>
            </a:r>
            <a:endParaRPr lang="tr-TR" altLang="en-US"/>
          </a:p>
        </p:txBody>
      </p:sp>
      <p:sp>
        <p:nvSpPr>
          <p:cNvPr id="7" name="Slayt Numarası Yer Tutucusu 6"/>
          <p:cNvSpPr>
            <a:spLocks noGrp="1"/>
          </p:cNvSpPr>
          <p:nvPr>
            <p:ph type="sldNum" sz="quarter" idx="12"/>
          </p:nvPr>
        </p:nvSpPr>
        <p:spPr/>
        <p:txBody>
          <a:bodyPr/>
          <a:lstStyle/>
          <a:p>
            <a:fld id="{F9BB9FF7-9C57-4602-BB33-F403E5F779A5}" type="slidenum">
              <a:rPr lang="tr-TR" altLang="en-US" smtClean="0"/>
              <a:pPr/>
              <a:t>‹#›</a:t>
            </a:fld>
            <a:endParaRPr lang="tr-TR" altLang="en-US"/>
          </a:p>
        </p:txBody>
      </p:sp>
    </p:spTree>
    <p:extLst>
      <p:ext uri="{BB962C8B-B14F-4D97-AF65-F5344CB8AC3E}">
        <p14:creationId xmlns:p14="http://schemas.microsoft.com/office/powerpoint/2010/main" val="377511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ltLang="en-US"/>
          </a:p>
        </p:txBody>
      </p:sp>
      <p:sp>
        <p:nvSpPr>
          <p:cNvPr id="6" name="Altbilgi Yer Tutucusu 5"/>
          <p:cNvSpPr>
            <a:spLocks noGrp="1"/>
          </p:cNvSpPr>
          <p:nvPr>
            <p:ph type="ftr" sz="quarter" idx="11"/>
          </p:nvPr>
        </p:nvSpPr>
        <p:spPr/>
        <p:txBody>
          <a:bodyPr/>
          <a:lstStyle/>
          <a:p>
            <a:r>
              <a:rPr lang="tr-TR" altLang="en-US" smtClean="0"/>
              <a:t>Rehberlik Servisi Hazırlayan Maruf BEÇENE</a:t>
            </a:r>
            <a:endParaRPr lang="tr-TR" altLang="en-US"/>
          </a:p>
        </p:txBody>
      </p:sp>
      <p:sp>
        <p:nvSpPr>
          <p:cNvPr id="7" name="Slayt Numarası Yer Tutucusu 6"/>
          <p:cNvSpPr>
            <a:spLocks noGrp="1"/>
          </p:cNvSpPr>
          <p:nvPr>
            <p:ph type="sldNum" sz="quarter" idx="12"/>
          </p:nvPr>
        </p:nvSpPr>
        <p:spPr/>
        <p:txBody>
          <a:bodyPr/>
          <a:lstStyle/>
          <a:p>
            <a:fld id="{65F94903-B8AE-4410-A30E-AEA8DD1AE152}" type="slidenum">
              <a:rPr lang="tr-TR" altLang="en-US" smtClean="0"/>
              <a:pPr/>
              <a:t>‹#›</a:t>
            </a:fld>
            <a:endParaRPr lang="tr-TR" altLang="en-US"/>
          </a:p>
        </p:txBody>
      </p:sp>
    </p:spTree>
    <p:extLst>
      <p:ext uri="{BB962C8B-B14F-4D97-AF65-F5344CB8AC3E}">
        <p14:creationId xmlns:p14="http://schemas.microsoft.com/office/powerpoint/2010/main" val="1584649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ltLang="en-US"/>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altLang="en-US" smtClean="0"/>
              <a:t>Rehberlik Servisi Hazırlayan Maruf BEÇENE</a:t>
            </a:r>
            <a:endParaRPr lang="tr-TR" altLang="en-US"/>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2F5CC4-1136-466D-8B17-A67DF01B1E63}" type="slidenum">
              <a:rPr lang="tr-TR" altLang="en-US" smtClean="0"/>
              <a:pPr/>
              <a:t>‹#›</a:t>
            </a:fld>
            <a:endParaRPr lang="tr-TR" altLang="en-US"/>
          </a:p>
        </p:txBody>
      </p:sp>
    </p:spTree>
    <p:extLst>
      <p:ext uri="{BB962C8B-B14F-4D97-AF65-F5344CB8AC3E}">
        <p14:creationId xmlns:p14="http://schemas.microsoft.com/office/powerpoint/2010/main" val="296134533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endParaRPr lang="tr-TR" alt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r>
              <a:rPr lang="tr-TR" altLang="en-US" smtClean="0"/>
              <a:t>Rehberlik Servisi Hazırlayan Maruf BEÇENE</a:t>
            </a:r>
            <a:endParaRPr lang="tr-TR" alt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F12F5CC4-1136-466D-8B17-A67DF01B1E63}" type="slidenum">
              <a:rPr lang="tr-TR" altLang="en-US" smtClean="0"/>
              <a:pPr/>
              <a:t>‹#›</a:t>
            </a:fld>
            <a:endParaRPr lang="tr-TR" alt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hf sldNum="0" hd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13.xml"/><Relationship Id="rId1" Type="http://schemas.openxmlformats.org/officeDocument/2006/relationships/tags" Target="../tags/tag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6" name="Rectangle 8"/>
          <p:cNvSpPr>
            <a:spLocks noChangeArrowheads="1"/>
          </p:cNvSpPr>
          <p:nvPr/>
        </p:nvSpPr>
        <p:spPr bwMode="auto">
          <a:xfrm>
            <a:off x="749741" y="620688"/>
            <a:ext cx="7561337"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7200" b="1" kern="1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Times New Roman"/>
                <a:cs typeface="Times New Roman"/>
              </a:rPr>
              <a:t>ETKİLİ</a:t>
            </a:r>
          </a:p>
          <a:p>
            <a:pPr algn="ctr"/>
            <a:r>
              <a:rPr lang="tr-TR" sz="7200" b="1" kern="1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Times New Roman"/>
                <a:cs typeface="Times New Roman"/>
              </a:rPr>
              <a:t>DERS ÇALIŞMA </a:t>
            </a:r>
          </a:p>
        </p:txBody>
      </p:sp>
    </p:spTree>
    <p:custDataLst>
      <p:tags r:id="rId1"/>
    </p:custDataLst>
  </p:cSld>
  <p:clrMapOvr>
    <a:masterClrMapping/>
  </p:clrMapOvr>
  <p:transition spd="med" advClick="0" advTm="16048"/>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83568" y="1340768"/>
            <a:ext cx="7776864" cy="3603812"/>
          </a:xfrm>
        </p:spPr>
        <p:txBody>
          <a:bodyPr>
            <a:noAutofit/>
          </a:bodyPr>
          <a:lstStyle/>
          <a:p>
            <a:pPr marL="0" indent="0">
              <a:buNone/>
            </a:pPr>
            <a:r>
              <a:rPr lang="tr-TR" sz="1600" dirty="0">
                <a:solidFill>
                  <a:schemeClr val="tx2"/>
                </a:solidFill>
                <a:latin typeface="Times New Roman" panose="02020603050405020304" pitchFamily="18" charset="0"/>
                <a:cs typeface="Times New Roman" panose="02020603050405020304" pitchFamily="18" charset="0"/>
              </a:rPr>
              <a:t>Çok Güzel ve çok büyük bir ülkenin yaşlı kralı varmış. Bu kralın 4 Oğlu varmış. oğullarının çok erken karar vermemeleri ve önyargılı olmamaları için onları bu konuda eğitmek istemiş. Böylece her birini uzak bir yerde duran bahçeye gidip ona bakmalarını istemiş. </a:t>
            </a:r>
            <a:br>
              <a:rPr lang="tr-TR" sz="1600" dirty="0">
                <a:solidFill>
                  <a:schemeClr val="tx2"/>
                </a:solidFill>
                <a:latin typeface="Times New Roman" panose="02020603050405020304" pitchFamily="18" charset="0"/>
                <a:cs typeface="Times New Roman" panose="02020603050405020304" pitchFamily="18" charset="0"/>
              </a:rPr>
            </a:br>
            <a:r>
              <a:rPr lang="tr-TR" sz="1600" dirty="0">
                <a:solidFill>
                  <a:schemeClr val="tx2"/>
                </a:solidFill>
                <a:latin typeface="Times New Roman" panose="02020603050405020304" pitchFamily="18" charset="0"/>
                <a:cs typeface="Times New Roman" panose="02020603050405020304" pitchFamily="18" charset="0"/>
              </a:rPr>
              <a:t>    İlk oğlan Kış mevsiminde gitmiş, İkincisi İlkbaharda, üçüncüsü yazın ve sonuncusu sonbaharda gidip ağaca bakmış. Geri döndüklerinde hepsini bir araya getirmiş ve ne görüklerini tek tek sormuş. İlk Oğlan bahçenin çok çirkin, yaşlı ve kupkuru dal parçalarından ibaret olduğunu söyledi. İkinci oğlan ilk oğlana karşı çıkarak Hayır bahçe yeşillikle doluydu ve canlıydı dedi. Üçüncü oğlan bu iki fikre de karşıydı.Çiçekleri vardı ve kokusuyla görüntüsüyle o kadar muhteşemdi ki daha önce hiç böyle bir güzellik görmemişti. Sonuncu Oğlan hepsinin haksız olduğunu söyleyerek bahçenin meyvelerle dolu, canlı ve hayat dolu olduğunu belirtti.</a:t>
            </a:r>
            <a:br>
              <a:rPr lang="tr-TR" sz="1600" dirty="0">
                <a:solidFill>
                  <a:schemeClr val="tx2"/>
                </a:solidFill>
                <a:latin typeface="Times New Roman" panose="02020603050405020304" pitchFamily="18" charset="0"/>
                <a:cs typeface="Times New Roman" panose="02020603050405020304" pitchFamily="18" charset="0"/>
              </a:rPr>
            </a:br>
            <a:r>
              <a:rPr lang="tr-TR" sz="1600" dirty="0">
                <a:solidFill>
                  <a:schemeClr val="tx2"/>
                </a:solidFill>
                <a:latin typeface="Times New Roman" panose="02020603050405020304" pitchFamily="18" charset="0"/>
                <a:cs typeface="Times New Roman" panose="02020603050405020304" pitchFamily="18" charset="0"/>
              </a:rPr>
              <a:t>    Yaşlı kral Oğullarına hepsinin haklı olduğunu söyledi. Çünkü hepsi farklı mevsimlerde bahçeyi görmeye gitmişti. Onlara bir bahçeyi veya bir İnsanı veyahudda herhangi bir durumu kısa bir süre veya bir mevsim tanıdıktan sonra yargılayamayacaklarını ve net bir fikre sahip olamayacaklarını anlatmaya çalıştı.</a:t>
            </a:r>
            <a:br>
              <a:rPr lang="tr-TR" sz="1600" dirty="0">
                <a:solidFill>
                  <a:schemeClr val="tx2"/>
                </a:solidFill>
                <a:latin typeface="Times New Roman" panose="02020603050405020304" pitchFamily="18" charset="0"/>
                <a:cs typeface="Times New Roman" panose="02020603050405020304" pitchFamily="18" charset="0"/>
              </a:rPr>
            </a:br>
            <a:r>
              <a:rPr lang="tr-TR" sz="1600" dirty="0">
                <a:solidFill>
                  <a:schemeClr val="tx2"/>
                </a:solidFill>
                <a:latin typeface="Times New Roman" panose="02020603050405020304" pitchFamily="18" charset="0"/>
                <a:cs typeface="Times New Roman" panose="02020603050405020304" pitchFamily="18" charset="0"/>
              </a:rPr>
              <a:t>Ya da neye sahip olup olmadıklarını anlayamayacaklarını..... </a:t>
            </a:r>
            <a:br>
              <a:rPr lang="tr-TR" sz="1600" dirty="0">
                <a:solidFill>
                  <a:schemeClr val="tx2"/>
                </a:solidFill>
                <a:latin typeface="Times New Roman" panose="02020603050405020304" pitchFamily="18" charset="0"/>
                <a:cs typeface="Times New Roman" panose="02020603050405020304" pitchFamily="18" charset="0"/>
              </a:rPr>
            </a:br>
            <a:r>
              <a:rPr lang="tr-TR" sz="1600" b="1" i="1" dirty="0">
                <a:solidFill>
                  <a:schemeClr val="tx2"/>
                </a:solidFill>
                <a:latin typeface="Times New Roman" panose="02020603050405020304" pitchFamily="18" charset="0"/>
                <a:cs typeface="Times New Roman" panose="02020603050405020304" pitchFamily="18" charset="0"/>
              </a:rPr>
              <a:t>Gerçekleri ancak 4 mevsimi gördükten sonra görürsünüz. Karar vermek için acele etmeyin.</a:t>
            </a:r>
            <a:endParaRPr lang="tr-TR" sz="1600" dirty="0">
              <a:solidFill>
                <a:schemeClr val="tx2"/>
              </a:solidFill>
              <a:latin typeface="Times New Roman" panose="02020603050405020304" pitchFamily="18" charset="0"/>
              <a:cs typeface="Times New Roman" panose="02020603050405020304" pitchFamily="18" charset="0"/>
            </a:endParaRPr>
          </a:p>
        </p:txBody>
      </p:sp>
      <p:sp>
        <p:nvSpPr>
          <p:cNvPr id="5" name="Dikdörtgen 4"/>
          <p:cNvSpPr/>
          <p:nvPr/>
        </p:nvSpPr>
        <p:spPr>
          <a:xfrm>
            <a:off x="1331640" y="620688"/>
            <a:ext cx="5366341" cy="584775"/>
          </a:xfrm>
          <a:prstGeom prst="rect">
            <a:avLst/>
          </a:prstGeom>
          <a:noFill/>
        </p:spPr>
        <p:txBody>
          <a:bodyPr wrap="none" lIns="91440" tIns="45720" rIns="91440" bIns="45720">
            <a:spAutoFit/>
          </a:bodyPr>
          <a:lstStyle/>
          <a:p>
            <a:pPr algn="ctr"/>
            <a:r>
              <a:rPr lang="tr-TR"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ÖNYARGILARI KIRDIK MI?</a:t>
            </a:r>
            <a:endParaRPr lang="tr-TR"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ustDataLst>
      <p:tags r:id="rId1"/>
    </p:custDataLst>
  </p:cSld>
  <p:clrMapOvr>
    <a:masterClrMapping/>
  </p:clrMapOvr>
  <p:transition spd="med" advClick="0" advTm="19728"/>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27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793" y="260648"/>
            <a:ext cx="7815263" cy="460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1552583" y="5454672"/>
            <a:ext cx="6851043" cy="738664"/>
          </a:xfrm>
          <a:prstGeom prst="rect">
            <a:avLst/>
          </a:prstGeom>
          <a:noFill/>
        </p:spPr>
        <p:txBody>
          <a:bodyPr wrap="none" rtlCol="0">
            <a:spAutoFit/>
          </a:bodyPr>
          <a:lstStyle/>
          <a:p>
            <a:pPr algn="ctr"/>
            <a:r>
              <a:rPr kumimoji="0" lang="tr-TR" altLang="tr-TR" sz="2400" b="1" dirty="0" smtClean="0">
                <a:solidFill>
                  <a:srgbClr val="C00000"/>
                </a:solidFill>
              </a:rPr>
              <a:t>Sen neye hazırsan, o da senin için hazırdır. </a:t>
            </a:r>
          </a:p>
          <a:p>
            <a:endParaRPr lang="tr-TR" dirty="0">
              <a:solidFill>
                <a:srgbClr val="C00000"/>
              </a:solidFill>
            </a:endParaRPr>
          </a:p>
        </p:txBody>
      </p:sp>
    </p:spTree>
    <p:custDataLst>
      <p:tags r:id="rId1"/>
    </p:custDataLst>
  </p:cSld>
  <p:clrMapOvr>
    <a:masterClrMapping/>
  </p:clrMapOvr>
  <p:transition spd="med" advClick="0" advTm="23568"/>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6" name="AutoShape 4"/>
          <p:cNvSpPr>
            <a:spLocks noChangeArrowheads="1"/>
          </p:cNvSpPr>
          <p:nvPr/>
        </p:nvSpPr>
        <p:spPr bwMode="auto">
          <a:xfrm>
            <a:off x="900113" y="476250"/>
            <a:ext cx="7416800" cy="1439863"/>
          </a:xfrm>
          <a:prstGeom prst="bevel">
            <a:avLst>
              <a:gd name="adj" fmla="val 12500"/>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endParaRPr lang="tr-TR" altLang="tr-TR"/>
          </a:p>
        </p:txBody>
      </p:sp>
      <p:sp>
        <p:nvSpPr>
          <p:cNvPr id="33797" name="WordArt 5"/>
          <p:cNvSpPr>
            <a:spLocks noChangeArrowheads="1" noChangeShapeType="1" noTextEdit="1"/>
          </p:cNvSpPr>
          <p:nvPr/>
        </p:nvSpPr>
        <p:spPr bwMode="auto">
          <a:xfrm>
            <a:off x="2051050" y="908050"/>
            <a:ext cx="5113338" cy="647700"/>
          </a:xfrm>
          <a:prstGeom prst="rect">
            <a:avLst/>
          </a:prstGeom>
        </p:spPr>
        <p:txBody>
          <a:bodyPr wrap="none" fromWordArt="1">
            <a:prstTxWarp prst="textPlain">
              <a:avLst>
                <a:gd name="adj" fmla="val 50000"/>
              </a:avLst>
            </a:prstTxWarp>
          </a:bodyPr>
          <a:lstStyle/>
          <a:p>
            <a:pPr algn="ctr"/>
            <a:r>
              <a:rPr lang="tr-TR" sz="3600" kern="10" dirty="0">
                <a:ln w="9525">
                  <a:solidFill>
                    <a:srgbClr val="000000"/>
                  </a:solidFill>
                  <a:round/>
                  <a:headEnd/>
                  <a:tailEnd/>
                </a:ln>
                <a:solidFill>
                  <a:srgbClr val="FFFF00"/>
                </a:solidFill>
                <a:effectLst>
                  <a:outerShdw dist="216273" dir="2414181" algn="ctr" rotWithShape="0">
                    <a:srgbClr val="000000">
                      <a:alpha val="50000"/>
                    </a:srgbClr>
                  </a:outerShdw>
                </a:effectLst>
                <a:latin typeface="Arial Black"/>
              </a:rPr>
              <a:t>Unutmayın</a:t>
            </a:r>
          </a:p>
        </p:txBody>
      </p:sp>
      <p:sp>
        <p:nvSpPr>
          <p:cNvPr id="33798" name="AutoShape 6" descr="Yatay tuğla"/>
          <p:cNvSpPr>
            <a:spLocks noChangeArrowheads="1"/>
          </p:cNvSpPr>
          <p:nvPr/>
        </p:nvSpPr>
        <p:spPr bwMode="auto">
          <a:xfrm>
            <a:off x="827088" y="2420938"/>
            <a:ext cx="7705725" cy="2952750"/>
          </a:xfrm>
          <a:prstGeom prst="horizontalScroll">
            <a:avLst>
              <a:gd name="adj" fmla="val 125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endParaRPr kumimoji="0" lang="tr-TR" altLang="tr-TR" sz="2400" b="1" dirty="0">
              <a:solidFill>
                <a:srgbClr val="000000"/>
              </a:solidFill>
            </a:endParaRPr>
          </a:p>
          <a:p>
            <a:pPr algn="ctr"/>
            <a:r>
              <a:rPr kumimoji="0" lang="tr-TR" altLang="tr-TR" sz="3200" b="1" dirty="0">
                <a:solidFill>
                  <a:srgbClr val="C00000"/>
                </a:solidFill>
                <a:effectLst>
                  <a:outerShdw blurRad="38100" dist="38100" dir="2700000" algn="tl">
                    <a:srgbClr val="FFFFFF"/>
                  </a:outerShdw>
                </a:effectLst>
              </a:rPr>
              <a:t>Büyük insanların idealleri, </a:t>
            </a:r>
          </a:p>
          <a:p>
            <a:pPr algn="ctr"/>
            <a:r>
              <a:rPr kumimoji="0" lang="tr-TR" altLang="tr-TR" sz="3200" b="1" dirty="0">
                <a:solidFill>
                  <a:srgbClr val="C00000"/>
                </a:solidFill>
                <a:effectLst>
                  <a:outerShdw blurRad="38100" dist="38100" dir="2700000" algn="tl">
                    <a:srgbClr val="FFFFFF"/>
                  </a:outerShdw>
                </a:effectLst>
              </a:rPr>
              <a:t>Sıradan insanlarınsa hevesleri vardır.</a:t>
            </a:r>
          </a:p>
          <a:p>
            <a:pPr algn="ctr"/>
            <a:r>
              <a:rPr kumimoji="0" lang="tr-TR" altLang="tr-TR" sz="2400" b="1" dirty="0">
                <a:solidFill>
                  <a:srgbClr val="000000"/>
                </a:solidFill>
                <a:effectLst>
                  <a:outerShdw blurRad="38100" dist="38100" dir="2700000" algn="tl">
                    <a:srgbClr val="FFFFFF"/>
                  </a:outerShdw>
                </a:effectLst>
              </a:rPr>
              <a:t>                                                            </a:t>
            </a:r>
          </a:p>
        </p:txBody>
      </p:sp>
    </p:spTree>
    <p:custDataLst>
      <p:tags r:id="rId1"/>
    </p:custDataLst>
  </p:cSld>
  <p:clrMapOvr>
    <a:masterClrMapping/>
  </p:clrMapOvr>
  <p:transition spd="med" advClick="0" advTm="11216"/>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1560" y="3244334"/>
            <a:ext cx="7830982" cy="1754326"/>
          </a:xfrm>
          <a:prstGeom prst="rect">
            <a:avLst/>
          </a:prstGeom>
        </p:spPr>
        <p:txBody>
          <a:bodyPr wrap="square">
            <a:spAutoFit/>
          </a:bodyPr>
          <a:lstStyle/>
          <a:p>
            <a:pPr algn="ctr"/>
            <a:r>
              <a:rPr lang="tr-TR" sz="3600" dirty="0">
                <a:latin typeface="Arial Black" panose="020B0A04020102020204" pitchFamily="34" charset="0"/>
              </a:rPr>
              <a:t>YUKARIKALE </a:t>
            </a:r>
            <a:r>
              <a:rPr lang="tr-TR" sz="3600" dirty="0" smtClean="0">
                <a:latin typeface="Arial Black" panose="020B0A04020102020204" pitchFamily="34" charset="0"/>
              </a:rPr>
              <a:t>İLK/ORTAOKULU </a:t>
            </a:r>
          </a:p>
          <a:p>
            <a:pPr algn="ctr"/>
            <a:r>
              <a:rPr lang="tr-TR" sz="3600" dirty="0" smtClean="0">
                <a:latin typeface="Arial Black" panose="020B0A04020102020204" pitchFamily="34" charset="0"/>
              </a:rPr>
              <a:t>REHBERLİK SERVİSİ</a:t>
            </a:r>
            <a:endParaRPr lang="tr-TR" sz="3600" dirty="0">
              <a:latin typeface="Arial Black" panose="020B0A04020102020204" pitchFamily="34" charset="0"/>
            </a:endParaRPr>
          </a:p>
        </p:txBody>
      </p:sp>
    </p:spTree>
    <p:extLst>
      <p:ext uri="{BB962C8B-B14F-4D97-AF65-F5344CB8AC3E}">
        <p14:creationId xmlns:p14="http://schemas.microsoft.com/office/powerpoint/2010/main" val="22612882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6" name="Rectangle 8"/>
          <p:cNvSpPr>
            <a:spLocks noChangeArrowheads="1"/>
          </p:cNvSpPr>
          <p:nvPr/>
        </p:nvSpPr>
        <p:spPr bwMode="auto">
          <a:xfrm>
            <a:off x="971549" y="908720"/>
            <a:ext cx="7345363"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kumimoji="0" lang="tr-TR" altLang="tr-TR" sz="5400" b="1" dirty="0">
                <a:ln w="11430"/>
                <a:solidFill>
                  <a:schemeClr val="accent2"/>
                </a:solidFill>
                <a:effectLst>
                  <a:outerShdw blurRad="80000" dist="40000" dir="5040000" algn="tl">
                    <a:srgbClr val="000000">
                      <a:alpha val="30000"/>
                    </a:srgbClr>
                  </a:outerShdw>
                </a:effectLst>
                <a:latin typeface="Times New Roman" pitchFamily="18" charset="0"/>
              </a:rPr>
              <a:t>Ders çalışma konusunda bir </a:t>
            </a:r>
            <a:r>
              <a:rPr kumimoji="0" lang="tr-TR" altLang="tr-TR" sz="5400" b="1" dirty="0" smtClean="0">
                <a:ln w="11430"/>
                <a:solidFill>
                  <a:schemeClr val="accent2"/>
                </a:solidFill>
                <a:effectLst>
                  <a:outerShdw blurRad="80000" dist="40000" dir="5040000" algn="tl">
                    <a:srgbClr val="000000">
                      <a:alpha val="30000"/>
                    </a:srgbClr>
                  </a:outerShdw>
                </a:effectLst>
                <a:latin typeface="Times New Roman" pitchFamily="18" charset="0"/>
              </a:rPr>
              <a:t>çoğumuz </a:t>
            </a:r>
            <a:r>
              <a:rPr kumimoji="0" lang="tr-TR" altLang="tr-TR" sz="5400" b="1" dirty="0">
                <a:ln w="11430"/>
                <a:solidFill>
                  <a:schemeClr val="accent2"/>
                </a:solidFill>
                <a:effectLst>
                  <a:outerShdw blurRad="80000" dist="40000" dir="5040000" algn="tl">
                    <a:srgbClr val="000000">
                      <a:alpha val="30000"/>
                    </a:srgbClr>
                  </a:outerShdw>
                </a:effectLst>
                <a:latin typeface="Times New Roman" pitchFamily="18" charset="0"/>
              </a:rPr>
              <a:t>da çeşitli şikayetler </a:t>
            </a:r>
            <a:r>
              <a:rPr kumimoji="0" lang="tr-TR" altLang="tr-TR" sz="5400" b="1" dirty="0" smtClean="0">
                <a:ln w="11430"/>
                <a:solidFill>
                  <a:schemeClr val="accent2"/>
                </a:solidFill>
                <a:effectLst>
                  <a:outerShdw blurRad="80000" dist="40000" dir="5040000" algn="tl">
                    <a:srgbClr val="000000">
                      <a:alpha val="30000"/>
                    </a:srgbClr>
                  </a:outerShdw>
                </a:effectLst>
                <a:latin typeface="Times New Roman" pitchFamily="18" charset="0"/>
              </a:rPr>
              <a:t>vardır</a:t>
            </a:r>
            <a:r>
              <a:rPr kumimoji="0" lang="tr-TR" altLang="tr-TR" sz="5400" b="1" dirty="0">
                <a:ln w="11430"/>
                <a:solidFill>
                  <a:schemeClr val="accent2"/>
                </a:solidFill>
                <a:effectLst>
                  <a:outerShdw blurRad="80000" dist="40000" dir="5040000" algn="tl">
                    <a:srgbClr val="000000">
                      <a:alpha val="30000"/>
                    </a:srgbClr>
                  </a:outerShdw>
                </a:effectLst>
                <a:latin typeface="Times New Roman" pitchFamily="18" charset="0"/>
              </a:rPr>
              <a:t>:</a:t>
            </a:r>
            <a:endParaRPr kumimoji="0" lang="tr-TR" altLang="tr-TR" sz="2400" b="1" dirty="0">
              <a:ln w="11430"/>
              <a:solidFill>
                <a:schemeClr val="accent2"/>
              </a:solidFill>
              <a:effectLst>
                <a:outerShdw blurRad="80000" dist="40000" dir="5040000" algn="tl">
                  <a:srgbClr val="000000">
                    <a:alpha val="30000"/>
                  </a:srgbClr>
                </a:outerShdw>
              </a:effectLst>
              <a:latin typeface="Times New Roman" pitchFamily="18" charset="0"/>
            </a:endParaRPr>
          </a:p>
        </p:txBody>
      </p:sp>
      <p:sp>
        <p:nvSpPr>
          <p:cNvPr id="2" name="Aşağı Ok 1"/>
          <p:cNvSpPr/>
          <p:nvPr/>
        </p:nvSpPr>
        <p:spPr>
          <a:xfrm>
            <a:off x="3995936" y="4653136"/>
            <a:ext cx="1440160" cy="144016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Tree>
    <p:custDataLst>
      <p:tags r:id="rId1"/>
    </p:custDataLst>
    <p:extLst>
      <p:ext uri="{BB962C8B-B14F-4D97-AF65-F5344CB8AC3E}">
        <p14:creationId xmlns:p14="http://schemas.microsoft.com/office/powerpoint/2010/main" val="3557543414"/>
      </p:ext>
    </p:extLst>
  </p:cSld>
  <p:clrMapOvr>
    <a:masterClrMapping/>
  </p:clrMapOvr>
  <p:transition spd="med" advClick="0" advTm="16048"/>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1246433144"/>
              </p:ext>
            </p:extLst>
          </p:nvPr>
        </p:nvGraphicFramePr>
        <p:xfrm>
          <a:off x="1223627" y="188640"/>
          <a:ext cx="7704856"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cSld>
  <p:clrMapOvr>
    <a:masterClrMapping/>
  </p:clrMapOvr>
  <p:transition spd="med" advClick="0" advTm="1864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83569" y="692696"/>
            <a:ext cx="7776864" cy="1077218"/>
          </a:xfrm>
          <a:prstGeom prst="rect">
            <a:avLst/>
          </a:prstGeom>
          <a:noFill/>
        </p:spPr>
        <p:txBody>
          <a:bodyPr wrap="square" lIns="91440" tIns="45720" rIns="91440" bIns="45720">
            <a:spAutoFit/>
          </a:bodyPr>
          <a:lstStyle/>
          <a:p>
            <a:pPr algn="ctr"/>
            <a:r>
              <a:rPr lang="tr-TR" altLang="tr-T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BU DURUM ÇEŞİTLİ NEDENLERDEN KAYNAKLANABİLİR</a:t>
            </a:r>
            <a:endParaRPr lang="tr-TR" altLang="tr-TR"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Aşağı Ok 6"/>
          <p:cNvSpPr/>
          <p:nvPr/>
        </p:nvSpPr>
        <p:spPr>
          <a:xfrm>
            <a:off x="3923928" y="1761760"/>
            <a:ext cx="1008112" cy="659128"/>
          </a:xfrm>
          <a:prstGeom prst="down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r-TR"/>
          </a:p>
        </p:txBody>
      </p:sp>
      <p:sp>
        <p:nvSpPr>
          <p:cNvPr id="10" name="Metin kutusu 9"/>
          <p:cNvSpPr txBox="1"/>
          <p:nvPr/>
        </p:nvSpPr>
        <p:spPr>
          <a:xfrm>
            <a:off x="1079612" y="2445229"/>
            <a:ext cx="6696744" cy="4647426"/>
          </a:xfrm>
          <a:prstGeom prst="rect">
            <a:avLst/>
          </a:prstGeom>
          <a:noFill/>
        </p:spPr>
        <p:txBody>
          <a:bodyPr wrap="square" rtlCol="0">
            <a:spAutoFit/>
          </a:bodyPr>
          <a:lstStyle/>
          <a:p>
            <a:pPr marL="285750" indent="-285750">
              <a:buFont typeface="Wingdings" panose="05000000000000000000" pitchFamily="2" charset="2"/>
              <a:buChar char="v"/>
            </a:pPr>
            <a:r>
              <a:rPr lang="tr-TR" altLang="tr-TR" sz="2800" b="1" dirty="0" smtClean="0">
                <a:solidFill>
                  <a:srgbClr val="C00000"/>
                </a:solidFill>
                <a:effectLst>
                  <a:outerShdw blurRad="38100" dist="38100" dir="2700000" algn="tl">
                    <a:srgbClr val="000000">
                      <a:alpha val="43137"/>
                    </a:srgbClr>
                  </a:outerShdw>
                </a:effectLst>
              </a:rPr>
              <a:t>Amaçsız çalışma</a:t>
            </a:r>
          </a:p>
          <a:p>
            <a:pPr marL="285750" indent="-285750">
              <a:buFont typeface="Wingdings" panose="05000000000000000000" pitchFamily="2" charset="2"/>
              <a:buChar char="v"/>
            </a:pPr>
            <a:r>
              <a:rPr kumimoji="0" lang="tr-TR" altLang="tr-TR" sz="2800" b="1" dirty="0" smtClean="0">
                <a:solidFill>
                  <a:srgbClr val="C00000"/>
                </a:solidFill>
                <a:effectLst>
                  <a:outerShdw blurRad="38100" dist="38100" dir="2700000" algn="tl">
                    <a:srgbClr val="000000">
                      <a:alpha val="43137"/>
                    </a:srgbClr>
                  </a:outerShdw>
                </a:effectLst>
              </a:rPr>
              <a:t>Plansız ve programsız çalışma</a:t>
            </a:r>
          </a:p>
          <a:p>
            <a:pPr marL="285750" indent="-285750">
              <a:buFont typeface="Wingdings" panose="05000000000000000000" pitchFamily="2" charset="2"/>
              <a:buChar char="v"/>
            </a:pPr>
            <a:r>
              <a:rPr kumimoji="0" lang="tr-TR" altLang="tr-TR" sz="2800" b="1" dirty="0" smtClean="0">
                <a:solidFill>
                  <a:srgbClr val="C00000"/>
                </a:solidFill>
                <a:effectLst>
                  <a:outerShdw blurRad="38100" dist="38100" dir="2700000" algn="tl">
                    <a:srgbClr val="000000">
                      <a:alpha val="43137"/>
                    </a:srgbClr>
                  </a:outerShdw>
                </a:effectLst>
              </a:rPr>
              <a:t>Evin değişik yerlerinde çalışma</a:t>
            </a:r>
          </a:p>
          <a:p>
            <a:pPr marL="285750" indent="-285750">
              <a:buFont typeface="Wingdings" panose="05000000000000000000" pitchFamily="2" charset="2"/>
              <a:buChar char="v"/>
            </a:pPr>
            <a:r>
              <a:rPr kumimoji="0" lang="tr-TR" altLang="tr-TR" sz="2800" b="1" dirty="0" smtClean="0">
                <a:solidFill>
                  <a:srgbClr val="C00000"/>
                </a:solidFill>
                <a:effectLst>
                  <a:outerShdw blurRad="38100" dist="38100" dir="2700000" algn="tl">
                    <a:srgbClr val="000000">
                      <a:alpha val="43137"/>
                    </a:srgbClr>
                  </a:outerShdw>
                </a:effectLst>
              </a:rPr>
              <a:t>Yatarak uzanarak çalışma</a:t>
            </a:r>
          </a:p>
          <a:p>
            <a:pPr marL="285750" indent="-285750">
              <a:buFont typeface="Wingdings" panose="05000000000000000000" pitchFamily="2" charset="2"/>
              <a:buChar char="v"/>
            </a:pPr>
            <a:r>
              <a:rPr kumimoji="0" lang="tr-TR" altLang="tr-TR" sz="2800" b="1" dirty="0" smtClean="0">
                <a:solidFill>
                  <a:srgbClr val="C00000"/>
                </a:solidFill>
                <a:effectLst>
                  <a:outerShdw blurRad="38100" dist="38100" dir="2700000" algn="tl">
                    <a:srgbClr val="000000">
                      <a:alpha val="43137"/>
                    </a:srgbClr>
                  </a:outerShdw>
                </a:effectLst>
              </a:rPr>
              <a:t>Kaynaklardan yararlanmama</a:t>
            </a:r>
          </a:p>
          <a:p>
            <a:pPr marL="285750" indent="-285750">
              <a:buFont typeface="Wingdings" panose="05000000000000000000" pitchFamily="2" charset="2"/>
              <a:buChar char="v"/>
            </a:pPr>
            <a:r>
              <a:rPr lang="tr-TR" altLang="tr-TR" sz="2800" b="1" dirty="0" smtClean="0">
                <a:solidFill>
                  <a:srgbClr val="C00000"/>
                </a:solidFill>
                <a:effectLst>
                  <a:outerShdw blurRad="38100" dist="38100" dir="2700000" algn="tl">
                    <a:srgbClr val="000000">
                      <a:alpha val="43137"/>
                    </a:srgbClr>
                  </a:outerShdw>
                </a:effectLst>
              </a:rPr>
              <a:t>Derslerden korkma, anlayamadığı dersi bırakma</a:t>
            </a:r>
          </a:p>
          <a:p>
            <a:pPr marL="285750" indent="-285750">
              <a:buFont typeface="Wingdings" panose="05000000000000000000" pitchFamily="2" charset="2"/>
              <a:buChar char="v"/>
            </a:pPr>
            <a:r>
              <a:rPr lang="tr-TR" altLang="tr-TR" sz="2800" b="1" dirty="0" smtClean="0">
                <a:solidFill>
                  <a:srgbClr val="C00000"/>
                </a:solidFill>
                <a:effectLst>
                  <a:outerShdw blurRad="38100" dist="38100" dir="2700000" algn="tl">
                    <a:srgbClr val="000000">
                      <a:alpha val="43137"/>
                    </a:srgbClr>
                  </a:outerShdw>
                </a:effectLst>
              </a:rPr>
              <a:t>Dersle ilgili ön yargılar</a:t>
            </a:r>
          </a:p>
          <a:p>
            <a:pPr marL="285750" indent="-285750">
              <a:buFont typeface="Wingdings" panose="05000000000000000000" pitchFamily="2" charset="2"/>
              <a:buChar char="v"/>
            </a:pPr>
            <a:endParaRPr kumimoji="0" lang="tr-TR" altLang="tr-TR" sz="2800" b="1" dirty="0" smtClean="0">
              <a:solidFill>
                <a:srgbClr val="C00000"/>
              </a:solidFill>
              <a:effectLst>
                <a:outerShdw blurRad="38100" dist="38100" dir="2700000" algn="tl">
                  <a:srgbClr val="000000">
                    <a:alpha val="43137"/>
                  </a:srgbClr>
                </a:outerShdw>
              </a:effectLst>
            </a:endParaRPr>
          </a:p>
          <a:p>
            <a:endParaRPr lang="tr-TR" altLang="tr-TR" sz="2800" b="1" dirty="0" smtClean="0">
              <a:solidFill>
                <a:srgbClr val="C00000"/>
              </a:solidFill>
              <a:effectLst>
                <a:outerShdw blurRad="38100" dist="38100" dir="2700000" algn="tl">
                  <a:srgbClr val="000000">
                    <a:alpha val="43137"/>
                  </a:srgbClr>
                </a:outerShdw>
              </a:effectLst>
            </a:endParaRPr>
          </a:p>
          <a:p>
            <a:pPr marL="285750" indent="-285750">
              <a:buFont typeface="Wingdings" panose="05000000000000000000" pitchFamily="2" charset="2"/>
              <a:buChar char="v"/>
            </a:pPr>
            <a:endParaRPr lang="tr-TR" b="1" dirty="0">
              <a:solidFill>
                <a:srgbClr val="C00000"/>
              </a:solidFill>
              <a:effectLst>
                <a:outerShdw blurRad="38100" dist="38100" dir="2700000" algn="tl">
                  <a:srgbClr val="000000">
                    <a:alpha val="43137"/>
                  </a:srgbClr>
                </a:outerShdw>
              </a:effectLst>
            </a:endParaRPr>
          </a:p>
        </p:txBody>
      </p:sp>
    </p:spTree>
    <p:custDataLst>
      <p:tags r:id="rId1"/>
    </p:custDataLst>
  </p:cSld>
  <p:clrMapOvr>
    <a:masterClrMapping/>
  </p:clrMapOvr>
  <p:transition spd="med" advClick="0" advTm="11584"/>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Köşeleri Yuvarlanmış Dikdörtgen Belirtme Çizgisi 1"/>
          <p:cNvSpPr/>
          <p:nvPr/>
        </p:nvSpPr>
        <p:spPr>
          <a:xfrm>
            <a:off x="1403648" y="332656"/>
            <a:ext cx="7200800" cy="1080120"/>
          </a:xfrm>
          <a:prstGeom prst="wedgeRoundRectCallout">
            <a:avLst>
              <a:gd name="adj1" fmla="val -20470"/>
              <a:gd name="adj2" fmla="val 85478"/>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altLang="tr-TR"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Verimli Ders Çalışma Nedir?</a:t>
            </a:r>
            <a:endParaRPr lang="tr-TR" altLang="tr-TR"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3885294529"/>
              </p:ext>
            </p:extLst>
          </p:nvPr>
        </p:nvGraphicFramePr>
        <p:xfrm>
          <a:off x="611560" y="1268760"/>
          <a:ext cx="7560839" cy="43639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cSld>
  <p:clrMapOvr>
    <a:masterClrMapping/>
  </p:clrMapOvr>
  <p:transition spd="med" advClick="0" advTm="12352"/>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Oval Belirtme Çizgisi 2"/>
          <p:cNvSpPr/>
          <p:nvPr/>
        </p:nvSpPr>
        <p:spPr>
          <a:xfrm>
            <a:off x="1265352" y="951637"/>
            <a:ext cx="6552728" cy="864096"/>
          </a:xfrm>
          <a:prstGeom prst="wedgeEllipseCallout">
            <a:avLst>
              <a:gd name="adj1" fmla="val -22029"/>
              <a:gd name="adj2" fmla="val 8971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tr-TR" sz="2000" dirty="0">
              <a:latin typeface="Times New Roman" panose="02020603050405020304" pitchFamily="18" charset="0"/>
              <a:cs typeface="Times New Roman" panose="02020603050405020304" pitchFamily="18" charset="0"/>
            </a:endParaRPr>
          </a:p>
        </p:txBody>
      </p:sp>
      <p:sp>
        <p:nvSpPr>
          <p:cNvPr id="4" name="Metin kutusu 3"/>
          <p:cNvSpPr txBox="1"/>
          <p:nvPr/>
        </p:nvSpPr>
        <p:spPr>
          <a:xfrm>
            <a:off x="2317460" y="1152852"/>
            <a:ext cx="4774820" cy="461665"/>
          </a:xfrm>
          <a:prstGeom prst="rect">
            <a:avLst/>
          </a:prstGeom>
          <a:noFill/>
        </p:spPr>
        <p:txBody>
          <a:bodyPr wrap="square" rtlCol="0">
            <a:spAutoFit/>
          </a:bodyPr>
          <a:lstStyle/>
          <a:p>
            <a:r>
              <a:rPr lang="tr-TR" sz="2400" b="1" dirty="0" smtClean="0">
                <a:solidFill>
                  <a:srgbClr val="7030A0"/>
                </a:solidFill>
                <a:latin typeface="Times New Roman" panose="02020603050405020304" pitchFamily="18" charset="0"/>
                <a:cs typeface="Times New Roman" panose="02020603050405020304" pitchFamily="18" charset="0"/>
              </a:rPr>
              <a:t>PEKİ NASIL ÇALIŞMALIYIM ?</a:t>
            </a:r>
            <a:endParaRPr lang="tr-TR" sz="2400" b="1" dirty="0">
              <a:solidFill>
                <a:srgbClr val="7030A0"/>
              </a:solidFill>
              <a:latin typeface="Times New Roman" panose="02020603050405020304" pitchFamily="18" charset="0"/>
              <a:cs typeface="Times New Roman" panose="02020603050405020304" pitchFamily="18" charset="0"/>
            </a:endParaRPr>
          </a:p>
        </p:txBody>
      </p:sp>
      <p:sp>
        <p:nvSpPr>
          <p:cNvPr id="10" name="Rectangle 3"/>
          <p:cNvSpPr>
            <a:spLocks noGrp="1" noChangeArrowheads="1"/>
          </p:cNvSpPr>
          <p:nvPr>
            <p:ph idx="1"/>
          </p:nvPr>
        </p:nvSpPr>
        <p:spPr>
          <a:xfrm>
            <a:off x="888446" y="2348880"/>
            <a:ext cx="7632848" cy="3603812"/>
          </a:xfrm>
        </p:spPr>
        <p:txBody>
          <a:bodyPr>
            <a:normAutofit/>
          </a:bodyPr>
          <a:lstStyle/>
          <a:p>
            <a:pPr>
              <a:buFont typeface="Wingdings" panose="05000000000000000000" pitchFamily="2" charset="2"/>
              <a:buChar char="Ø"/>
            </a:pPr>
            <a:r>
              <a:rPr lang="tr-TR" altLang="tr-TR" sz="2800" b="1" dirty="0">
                <a:solidFill>
                  <a:srgbClr val="002060"/>
                </a:solidFill>
                <a:latin typeface="Times New Roman" panose="02020603050405020304" pitchFamily="18" charset="0"/>
                <a:cs typeface="Times New Roman" panose="02020603050405020304" pitchFamily="18" charset="0"/>
              </a:rPr>
              <a:t>Amaç belirleyin</a:t>
            </a:r>
          </a:p>
          <a:p>
            <a:pPr>
              <a:buFont typeface="Wingdings" panose="05000000000000000000" pitchFamily="2" charset="2"/>
              <a:buChar char="Ø"/>
            </a:pPr>
            <a:r>
              <a:rPr lang="tr-TR" altLang="tr-TR" sz="2800" b="1" dirty="0">
                <a:solidFill>
                  <a:srgbClr val="002060"/>
                </a:solidFill>
                <a:latin typeface="Times New Roman" panose="02020603050405020304" pitchFamily="18" charset="0"/>
                <a:cs typeface="Times New Roman" panose="02020603050405020304" pitchFamily="18" charset="0"/>
              </a:rPr>
              <a:t>Hedef seçin</a:t>
            </a:r>
          </a:p>
          <a:p>
            <a:pPr>
              <a:buFont typeface="Wingdings" panose="05000000000000000000" pitchFamily="2" charset="2"/>
              <a:buChar char="Ø"/>
            </a:pPr>
            <a:r>
              <a:rPr lang="tr-TR" altLang="tr-TR" sz="2800" b="1" dirty="0">
                <a:solidFill>
                  <a:srgbClr val="002060"/>
                </a:solidFill>
                <a:latin typeface="Times New Roman" panose="02020603050405020304" pitchFamily="18" charset="0"/>
                <a:cs typeface="Times New Roman" panose="02020603050405020304" pitchFamily="18" charset="0"/>
              </a:rPr>
              <a:t>Önceliklerinizi sıralayın</a:t>
            </a:r>
          </a:p>
          <a:p>
            <a:pPr>
              <a:buFont typeface="Wingdings" panose="05000000000000000000" pitchFamily="2" charset="2"/>
              <a:buChar char="Ø"/>
            </a:pPr>
            <a:r>
              <a:rPr lang="tr-TR" altLang="tr-TR" sz="2800" b="1" dirty="0">
                <a:solidFill>
                  <a:srgbClr val="002060"/>
                </a:solidFill>
                <a:latin typeface="Times New Roman" panose="02020603050405020304" pitchFamily="18" charset="0"/>
                <a:cs typeface="Times New Roman" panose="02020603050405020304" pitchFamily="18" charset="0"/>
              </a:rPr>
              <a:t>Başarmama korkusunu yenin</a:t>
            </a:r>
          </a:p>
          <a:p>
            <a:pPr>
              <a:buFont typeface="Wingdings" panose="05000000000000000000" pitchFamily="2" charset="2"/>
              <a:buChar char="Ø"/>
            </a:pPr>
            <a:r>
              <a:rPr lang="tr-TR" altLang="tr-TR" sz="2800" b="1" dirty="0">
                <a:solidFill>
                  <a:srgbClr val="002060"/>
                </a:solidFill>
                <a:latin typeface="Times New Roman" panose="02020603050405020304" pitchFamily="18" charset="0"/>
                <a:cs typeface="Times New Roman" panose="02020603050405020304" pitchFamily="18" charset="0"/>
              </a:rPr>
              <a:t>Ön yargılarınızı kırın</a:t>
            </a:r>
          </a:p>
        </p:txBody>
      </p:sp>
    </p:spTree>
    <p:custDataLst>
      <p:tags r:id="rId1"/>
    </p:custDataLst>
  </p:cSld>
  <p:clrMapOvr>
    <a:masterClrMapping/>
  </p:clrMapOvr>
  <p:transition spd="med" advClick="0" advTm="13504"/>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Dikdörtgen 4"/>
          <p:cNvSpPr/>
          <p:nvPr/>
        </p:nvSpPr>
        <p:spPr>
          <a:xfrm>
            <a:off x="755576" y="303655"/>
            <a:ext cx="7632848" cy="461665"/>
          </a:xfrm>
          <a:prstGeom prst="rect">
            <a:avLst/>
          </a:prstGeom>
          <a:noFill/>
        </p:spPr>
        <p:txBody>
          <a:bodyPr wrap="square" lIns="91440" tIns="45720" rIns="91440" bIns="45720">
            <a:spAutoFit/>
          </a:bodyPr>
          <a:lstStyle/>
          <a:p>
            <a:pPr algn="ctr"/>
            <a:r>
              <a:rPr lang="tr-TR" sz="2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AMACINI BELİRLEDİN Mİ ?</a:t>
            </a:r>
            <a:endParaRPr lang="tr-TR"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Metin kutusu 5"/>
          <p:cNvSpPr txBox="1"/>
          <p:nvPr/>
        </p:nvSpPr>
        <p:spPr>
          <a:xfrm>
            <a:off x="755576" y="980728"/>
            <a:ext cx="7632848" cy="4693593"/>
          </a:xfrm>
          <a:prstGeom prst="rect">
            <a:avLst/>
          </a:prstGeom>
          <a:noFill/>
        </p:spPr>
        <p:txBody>
          <a:bodyPr wrap="square" rtlCol="0">
            <a:spAutoFit/>
          </a:bodyPr>
          <a:lstStyle/>
          <a:p>
            <a:r>
              <a:rPr lang="tr-TR" sz="1600" dirty="0">
                <a:solidFill>
                  <a:srgbClr val="002060"/>
                </a:solidFill>
              </a:rPr>
              <a:t>Amerikalı biri ölüm döşeğinde iken hasta yatağında üç yetişkin çocuğunu yanına çağırdı ve şöyle dedi: “İçinizden biri yıllar boyu uğraşarak kurduğum şirketin başına geçecek. Hanginizin bunu hak ettiğine karar vermek için, her birinize birer dolar vereceğim. Şimdi gidip bu bir dolarla ne alabiliyorsanız alacaksınız, ama bu akşam geri döndüğünüzde paranızla aldığınız şey hastane odamı bir uçtan bir uca doldurmalı.” </a:t>
            </a:r>
          </a:p>
          <a:p>
            <a:r>
              <a:rPr lang="tr-TR" sz="1600" dirty="0">
                <a:solidFill>
                  <a:srgbClr val="002060"/>
                </a:solidFill>
              </a:rPr>
              <a:t>Akşam geri döndüklerinde babaları sordu. “Birinci evladım bir dolarınla ne yaptın? “ Çocuk cevap verdi: “Arkadaşımın çiftliğine gittim, bir dolarımı verdim ve iki balya saman aldım. Sonra odadan dışarı çıktı, saman balyalarını getirdi, açtı ve havaya savurmaya başladı. Oda bir anda samanla dolmuştu. Ama biraz sonra samanların tamamı yere indi ve babanın söylediği gibi, odayı bir uçtan öbürüne kadar doldurmadı. Adam sordu: “Peki ikinci çocuğum, sen paranla ne yaptın?”</a:t>
            </a:r>
            <a:br>
              <a:rPr lang="tr-TR" sz="1600" dirty="0">
                <a:solidFill>
                  <a:srgbClr val="002060"/>
                </a:solidFill>
              </a:rPr>
            </a:br>
            <a:r>
              <a:rPr lang="tr-TR" sz="1600" dirty="0">
                <a:solidFill>
                  <a:srgbClr val="002060"/>
                </a:solidFill>
              </a:rPr>
              <a:t>”Yorgancıya gittim. İki tane yastık aldım.” Bunu söyleyen çocuk, yastıkları içeri getirdi açtı ve tüyleri bütün odaya dağıttı. Zaman içinde tüyler yere düştü, böylece oda yine dolmamıştı. ”Sen, üçüncü çocuğum, sen paranı ne yaptın?” diye sordu adam. Çocuk elini cebine atıp bir kibrit kutusu ve bir mum çıkardı. Mumu yakıp ışığı kapatınca oda mumun yaydığı ışıkla dolmuştu. Baba üçüncü çocuğa şirketlerini emanet etti.</a:t>
            </a:r>
          </a:p>
          <a:p>
            <a:endParaRPr lang="tr-TR" sz="1100" dirty="0">
              <a:solidFill>
                <a:srgbClr val="0070C0"/>
              </a:solidFill>
            </a:endParaRPr>
          </a:p>
        </p:txBody>
      </p:sp>
    </p:spTree>
    <p:custDataLst>
      <p:tags r:id="rId1"/>
    </p:custDataLst>
  </p:cSld>
  <p:clrMapOvr>
    <a:masterClrMapping/>
  </p:clrMapOvr>
  <p:transition spd="med" advClick="0" advTm="2104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half" idx="1"/>
          </p:nvPr>
        </p:nvSpPr>
        <p:spPr>
          <a:xfrm>
            <a:off x="755576" y="1124744"/>
            <a:ext cx="8064896" cy="5733256"/>
          </a:xfrm>
        </p:spPr>
        <p:txBody>
          <a:bodyPr>
            <a:noAutofit/>
          </a:bodyPr>
          <a:lstStyle/>
          <a:p>
            <a:r>
              <a:rPr lang="tr-TR" sz="1600" dirty="0" smtClean="0">
                <a:solidFill>
                  <a:schemeClr val="tx2"/>
                </a:solidFill>
                <a:latin typeface="Times New Roman" panose="02020603050405020304" pitchFamily="18" charset="0"/>
                <a:cs typeface="Times New Roman" panose="02020603050405020304" pitchFamily="18" charset="0"/>
              </a:rPr>
              <a:t>	Bir </a:t>
            </a:r>
            <a:r>
              <a:rPr lang="tr-TR" sz="1600" dirty="0">
                <a:solidFill>
                  <a:schemeClr val="tx2"/>
                </a:solidFill>
                <a:latin typeface="Times New Roman" panose="02020603050405020304" pitchFamily="18" charset="0"/>
                <a:cs typeface="Times New Roman" panose="02020603050405020304" pitchFamily="18" charset="0"/>
              </a:rPr>
              <a:t>zamanlar bir yerlerde kurbağaların yarışı varmış. Hedef en yüksek kuleye ulaşmakmış. Birçok kişi bu yarışı izlemek ve onlara destek vermek için biraraya toplanmışlar. Ve yarış başlamış. Gerçekte insanlar kurbağaların kulenin en tepesine ulaşmalarının mümkün olabileceğine inanmamışlar ve tüm duyulan sözcükler hep aynı olmuş : "Ne acı !!! Hiçbir zaman yapamayacaklar!" Hiçbir zaman yapamayacaklar!" Bütün kurbağalar pes etmeye başlamış, sadece tırmanmaya devam eden bir tanesi kalmış. Seyirciler şöyle haykırıyormuş: "... Ne acı !!! Hiçbir zaman yapamayacaklar!..." Ve kurbağalar yenilgiyi kabul etmişler sadece devam etmekte ısrarlı olan bir kurbağa kalmış. Sonunda tüm kurbağaların gücü tükenmış ve pes etmişler, sadece yanlız kalan ve inanılmaz mücadele gösteren ve kulenin tepesine ulaşmayı başaran o kurbağanın bu inanılmaz mücadelesini ve nasıl başardığını diğerleri bilmek istemişler. İçlerinden bir tanesi ona doğru yaklaşmış ve yarışı nasıl bitirmeyi başardığını sormuş. Ve ne olmuş biliyormusunuz kurbağanın sağır olduğunu farketmişler. o kurbağa ne seyredenleri, ne seyredenlerin negatif konuşmalarını, hayıflanmalarını hiç bişiyi duymamış. Hiçbir zaman, negatif olmak gibi kötü alışkanlıkları olan insanları dinlemeyin..</a:t>
            </a:r>
            <a:br>
              <a:rPr lang="tr-TR" sz="1600" dirty="0">
                <a:solidFill>
                  <a:schemeClr val="tx2"/>
                </a:solidFill>
                <a:latin typeface="Times New Roman" panose="02020603050405020304" pitchFamily="18" charset="0"/>
                <a:cs typeface="Times New Roman" panose="02020603050405020304" pitchFamily="18" charset="0"/>
              </a:rPr>
            </a:br>
            <a:r>
              <a:rPr lang="tr-TR" sz="1600" dirty="0">
                <a:solidFill>
                  <a:schemeClr val="tx2"/>
                </a:solidFill>
                <a:latin typeface="Times New Roman" panose="02020603050405020304" pitchFamily="18" charset="0"/>
                <a:cs typeface="Times New Roman" panose="02020603050405020304" pitchFamily="18" charset="0"/>
              </a:rPr>
              <a:t>çünkü onlar kalbinizin en iyi isteklerini çalarlar.! Her zaman duyduğumuz ya da okuduğumuz kelimelerin gücünü kendinize hatırlatın. İşte bu yüzden her zaman pozitif düşünmelisiniz. </a:t>
            </a:r>
            <a:br>
              <a:rPr lang="tr-TR" sz="1600" dirty="0">
                <a:solidFill>
                  <a:schemeClr val="tx2"/>
                </a:solidFill>
                <a:latin typeface="Times New Roman" panose="02020603050405020304" pitchFamily="18" charset="0"/>
                <a:cs typeface="Times New Roman" panose="02020603050405020304" pitchFamily="18" charset="0"/>
              </a:rPr>
            </a:br>
            <a:r>
              <a:rPr lang="tr-TR" sz="1600" dirty="0">
                <a:solidFill>
                  <a:schemeClr val="tx2"/>
                </a:solidFill>
                <a:latin typeface="Times New Roman" panose="02020603050405020304" pitchFamily="18" charset="0"/>
                <a:cs typeface="Times New Roman" panose="02020603050405020304" pitchFamily="18" charset="0"/>
              </a:rPr>
              <a:t>Sonuç: Her zaman size, hedeflerinize ulaşamayacağınızı ya da hayallerinizi gerçekleştiremeyeceğinizi söyleyen kişilere karşı sağır olun. </a:t>
            </a:r>
          </a:p>
        </p:txBody>
      </p:sp>
      <p:sp>
        <p:nvSpPr>
          <p:cNvPr id="3" name="Dikdörtgen 2"/>
          <p:cNvSpPr/>
          <p:nvPr/>
        </p:nvSpPr>
        <p:spPr>
          <a:xfrm>
            <a:off x="1043608" y="548680"/>
            <a:ext cx="5495799" cy="769441"/>
          </a:xfrm>
          <a:prstGeom prst="rect">
            <a:avLst/>
          </a:prstGeom>
          <a:noFill/>
        </p:spPr>
        <p:txBody>
          <a:bodyPr wrap="none" lIns="91440" tIns="45720" rIns="91440" bIns="45720">
            <a:spAutoFit/>
          </a:bodyPr>
          <a:lstStyle/>
          <a:p>
            <a:pPr algn="ctr"/>
            <a:r>
              <a:rPr lang="tr-TR" sz="4400" b="1" dirty="0" smtClean="0">
                <a:ln w="10541" cmpd="sng">
                  <a:solidFill>
                    <a:schemeClr val="accent1">
                      <a:shade val="88000"/>
                      <a:satMod val="110000"/>
                    </a:schemeClr>
                  </a:solidFill>
                  <a:prstDash val="solid"/>
                </a:ln>
                <a:solidFill>
                  <a:srgbClr val="002060"/>
                </a:solidFill>
              </a:rPr>
              <a:t>PEKİ YA HEDEFİN ?</a:t>
            </a:r>
            <a:endParaRPr lang="tr-TR" sz="4400" b="1" cap="none" spc="0" dirty="0">
              <a:ln w="10541" cmpd="sng">
                <a:solidFill>
                  <a:schemeClr val="accent1">
                    <a:shade val="88000"/>
                    <a:satMod val="110000"/>
                  </a:schemeClr>
                </a:solidFill>
                <a:prstDash val="solid"/>
              </a:ln>
              <a:solidFill>
                <a:srgbClr val="002060"/>
              </a:solidFill>
              <a:effectLst/>
            </a:endParaRPr>
          </a:p>
        </p:txBody>
      </p:sp>
    </p:spTree>
    <p:custDataLst>
      <p:tags r:id="rId1"/>
    </p:custDataLst>
  </p:cSld>
  <p:clrMapOvr>
    <a:masterClrMapping/>
  </p:clrMapOvr>
  <p:transition spd="med" advClick="0" advTm="39072"/>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431874" y="836712"/>
            <a:ext cx="8424713" cy="6624736"/>
          </a:xfrm>
        </p:spPr>
        <p:txBody>
          <a:bodyPr>
            <a:noAutofit/>
          </a:bodyPr>
          <a:lstStyle/>
          <a:p>
            <a:pPr marL="0" indent="0">
              <a:buNone/>
            </a:pPr>
            <a:r>
              <a:rPr lang="tr-TR" sz="1400" dirty="0">
                <a:solidFill>
                  <a:schemeClr val="tx2"/>
                </a:solidFill>
                <a:latin typeface="Times New Roman" panose="02020603050405020304" pitchFamily="18" charset="0"/>
                <a:cs typeface="Times New Roman" panose="02020603050405020304" pitchFamily="18" charset="0"/>
              </a:rPr>
              <a:t>Felsefe  profesörü bir gün ders başladığında, hiç bir şey söylemeden masanın üstüne büyükçe bir kavanoz koydu ve içini tenis toplarıyla doldurdu. Ve öğrencilere kavanozun dolup dolmadığını sordu. Öğrenciler hep bir ağızdan, kavanozun dolduğunu söylediler.</a:t>
            </a:r>
          </a:p>
          <a:p>
            <a:pPr marL="0" indent="0">
              <a:buNone/>
            </a:pPr>
            <a:r>
              <a:rPr lang="tr-TR" sz="1400" dirty="0">
                <a:solidFill>
                  <a:schemeClr val="tx2"/>
                </a:solidFill>
                <a:latin typeface="Times New Roman" panose="02020603050405020304" pitchFamily="18" charset="0"/>
                <a:cs typeface="Times New Roman" panose="02020603050405020304" pitchFamily="18" charset="0"/>
              </a:rPr>
              <a:t>Profesör bu kez, önündeki kutulardan birinden aldığı çakıl taşlarını kavanoza döktü. Çakıl taşları, tenis toplarının aralarındaki boşluklardan aktı ve kavanozdaki boşlukları doldurdu. Profesör, kavanozun dolup dolmadığını bir kez daha sordu. Öğrenciler yine hep birlikte, kavanozun dolduğunu söylediler.</a:t>
            </a:r>
          </a:p>
          <a:p>
            <a:pPr marL="0" indent="0">
              <a:buNone/>
            </a:pPr>
            <a:r>
              <a:rPr lang="tr-TR" sz="1400" dirty="0">
                <a:solidFill>
                  <a:schemeClr val="tx2"/>
                </a:solidFill>
                <a:latin typeface="Times New Roman" panose="02020603050405020304" pitchFamily="18" charset="0"/>
                <a:cs typeface="Times New Roman" panose="02020603050405020304" pitchFamily="18" charset="0"/>
              </a:rPr>
              <a:t>Profesör onların bu yanıtını duymamış gibi yaptı, masadaki kutulardan birini aldı, içindeki kumları özenli bir biçimde kavanoza boşalttı. Bu kez kavanoza akan kum tanecikleri, çakıl taşlarının</a:t>
            </a:r>
            <a:br>
              <a:rPr lang="tr-TR" sz="1400" dirty="0">
                <a:solidFill>
                  <a:schemeClr val="tx2"/>
                </a:solidFill>
                <a:latin typeface="Times New Roman" panose="02020603050405020304" pitchFamily="18" charset="0"/>
                <a:cs typeface="Times New Roman" panose="02020603050405020304" pitchFamily="18" charset="0"/>
              </a:rPr>
            </a:br>
            <a:r>
              <a:rPr lang="tr-TR" sz="1400" dirty="0">
                <a:solidFill>
                  <a:schemeClr val="tx2"/>
                </a:solidFill>
                <a:latin typeface="Times New Roman" panose="02020603050405020304" pitchFamily="18" charset="0"/>
                <a:cs typeface="Times New Roman" panose="02020603050405020304" pitchFamily="18" charset="0"/>
              </a:rPr>
              <a:t>aralarındaki boşlukları doldurdu. Profesör, kavanozun dolu olup olmadığını bir kez daha sordu öğrencilere. Onlar da yine bir koro düzeniyle kavanozun dolduğunu söylediler.</a:t>
            </a:r>
          </a:p>
          <a:p>
            <a:pPr marL="0" indent="0">
              <a:buNone/>
            </a:pPr>
            <a:r>
              <a:rPr lang="tr-TR" sz="1400" dirty="0">
                <a:solidFill>
                  <a:schemeClr val="tx2"/>
                </a:solidFill>
                <a:latin typeface="Times New Roman" panose="02020603050405020304" pitchFamily="18" charset="0"/>
                <a:cs typeface="Times New Roman" panose="02020603050405020304" pitchFamily="18" charset="0"/>
              </a:rPr>
              <a:t>Sıra, masanın altındaki bekleyen iki fincan kahveye gelmişti. Profesör onları da aldı, kavanoza boşalttı. Kahve de kendine kumlar arasında yer buldu ve kalan boşlukları doldurdu</a:t>
            </a:r>
            <a:r>
              <a:rPr lang="tr-TR" sz="1400" dirty="0" smtClean="0">
                <a:solidFill>
                  <a:schemeClr val="tx2"/>
                </a:solidFill>
                <a:latin typeface="Times New Roman" panose="02020603050405020304" pitchFamily="18" charset="0"/>
                <a:cs typeface="Times New Roman" panose="02020603050405020304" pitchFamily="18" charset="0"/>
              </a:rPr>
              <a:t>.</a:t>
            </a:r>
          </a:p>
          <a:p>
            <a:pPr marL="0" indent="0">
              <a:buNone/>
            </a:pPr>
            <a:r>
              <a:rPr lang="tr-TR" sz="1400" dirty="0">
                <a:solidFill>
                  <a:schemeClr val="tx2"/>
                </a:solidFill>
                <a:latin typeface="Times New Roman" panose="02020603050405020304" pitchFamily="18" charset="0"/>
                <a:cs typeface="Times New Roman" panose="02020603050405020304" pitchFamily="18" charset="0"/>
              </a:rPr>
              <a:t>“Şayet  kavanoza önce kum doldurursanız, çakıl taşlarına ve özellikle de tenis toplarına yeterli yer kalmaz”dedi. “Aynı olay, yaşamınızda da geçerlidir. Zamanınızı ve enerjinizi ufak tefek konular</a:t>
            </a:r>
            <a:br>
              <a:rPr lang="tr-TR" sz="1400" dirty="0">
                <a:solidFill>
                  <a:schemeClr val="tx2"/>
                </a:solidFill>
                <a:latin typeface="Times New Roman" panose="02020603050405020304" pitchFamily="18" charset="0"/>
                <a:cs typeface="Times New Roman" panose="02020603050405020304" pitchFamily="18" charset="0"/>
              </a:rPr>
            </a:br>
            <a:r>
              <a:rPr lang="tr-TR" sz="1400" dirty="0">
                <a:solidFill>
                  <a:schemeClr val="tx2"/>
                </a:solidFill>
                <a:latin typeface="Times New Roman" panose="02020603050405020304" pitchFamily="18" charset="0"/>
                <a:cs typeface="Times New Roman" panose="02020603050405020304" pitchFamily="18" charset="0"/>
              </a:rPr>
              <a:t>için harcarsanız, önemli değerlerinize ayıracağınız zamanınız kalmayacaktır. Dikkatinizi mutluluğunuz için önemli olan  konulara çevirin. Çocuklarınızla oynayın, sağlığınıza özen gösterin, eşinizle zaman zaman yemeğe çıkın, evinizin gereksinimlerini karşılayın. Öncelikle tenis toplarınızı yerleştirmeye bakın kavanozunuza. Önceliklerinizi sıralamayı iyi bilin. Gerisi zaten hep kumdur.”</a:t>
            </a:r>
            <a:br>
              <a:rPr lang="tr-TR" sz="1400" dirty="0">
                <a:solidFill>
                  <a:schemeClr val="tx2"/>
                </a:solidFill>
                <a:latin typeface="Times New Roman" panose="02020603050405020304" pitchFamily="18" charset="0"/>
                <a:cs typeface="Times New Roman" panose="02020603050405020304" pitchFamily="18" charset="0"/>
              </a:rPr>
            </a:br>
            <a:r>
              <a:rPr lang="tr-TR" sz="1400" dirty="0">
                <a:solidFill>
                  <a:schemeClr val="tx2"/>
                </a:solidFill>
                <a:latin typeface="Times New Roman" panose="02020603050405020304" pitchFamily="18" charset="0"/>
                <a:cs typeface="Times New Roman" panose="02020603050405020304" pitchFamily="18" charset="0"/>
              </a:rPr>
              <a:t>Bir öğrenci söz istedi:</a:t>
            </a:r>
          </a:p>
          <a:p>
            <a:pPr marL="0" indent="0">
              <a:buNone/>
            </a:pPr>
            <a:r>
              <a:rPr lang="tr-TR" sz="1400" dirty="0">
                <a:solidFill>
                  <a:schemeClr val="tx2"/>
                </a:solidFill>
                <a:latin typeface="Times New Roman" panose="02020603050405020304" pitchFamily="18" charset="0"/>
                <a:cs typeface="Times New Roman" panose="02020603050405020304" pitchFamily="18" charset="0"/>
              </a:rPr>
              <a:t>“Peki, o iki fincan kahve nedir, hocam?” dedi</a:t>
            </a:r>
            <a:r>
              <a:rPr lang="tr-TR" sz="1400" dirty="0" smtClean="0">
                <a:solidFill>
                  <a:schemeClr val="tx2"/>
                </a:solidFill>
                <a:latin typeface="Times New Roman" panose="02020603050405020304" pitchFamily="18" charset="0"/>
                <a:cs typeface="Times New Roman" panose="02020603050405020304" pitchFamily="18" charset="0"/>
              </a:rPr>
              <a:t>.</a:t>
            </a:r>
            <a:r>
              <a:rPr lang="tr-TR" sz="1400" dirty="0">
                <a:solidFill>
                  <a:schemeClr val="tx2"/>
                </a:solidFill>
                <a:latin typeface="Times New Roman" panose="02020603050405020304" pitchFamily="18" charset="0"/>
                <a:cs typeface="Times New Roman" panose="02020603050405020304" pitchFamily="18" charset="0"/>
              </a:rPr>
              <a:t/>
            </a:r>
            <a:br>
              <a:rPr lang="tr-TR" sz="1400" dirty="0">
                <a:solidFill>
                  <a:schemeClr val="tx2"/>
                </a:solidFill>
                <a:latin typeface="Times New Roman" panose="02020603050405020304" pitchFamily="18" charset="0"/>
                <a:cs typeface="Times New Roman" panose="02020603050405020304" pitchFamily="18" charset="0"/>
              </a:rPr>
            </a:br>
            <a:r>
              <a:rPr lang="tr-TR" sz="1400" dirty="0">
                <a:solidFill>
                  <a:schemeClr val="tx2"/>
                </a:solidFill>
                <a:latin typeface="Times New Roman" panose="02020603050405020304" pitchFamily="18" charset="0"/>
                <a:cs typeface="Times New Roman" panose="02020603050405020304" pitchFamily="18" charset="0"/>
              </a:rPr>
              <a:t/>
            </a:r>
            <a:br>
              <a:rPr lang="tr-TR" sz="1400" dirty="0">
                <a:solidFill>
                  <a:schemeClr val="tx2"/>
                </a:solidFill>
                <a:latin typeface="Times New Roman" panose="02020603050405020304" pitchFamily="18" charset="0"/>
                <a:cs typeface="Times New Roman" panose="02020603050405020304" pitchFamily="18" charset="0"/>
              </a:rPr>
            </a:br>
            <a:r>
              <a:rPr lang="tr-TR" sz="1400" dirty="0">
                <a:solidFill>
                  <a:schemeClr val="tx2"/>
                </a:solidFill>
                <a:latin typeface="Times New Roman" panose="02020603050405020304" pitchFamily="18" charset="0"/>
                <a:cs typeface="Times New Roman" panose="02020603050405020304" pitchFamily="18" charset="0"/>
              </a:rPr>
              <a:t>“Yaşamınız ne denli yoğun, ne denli dolu olursa olsun” dedi. “Ne yapın, yapın, dostlarınızla içeceğiniz bir fincan kahve için yine de zaman bulun.</a:t>
            </a:r>
            <a:br>
              <a:rPr lang="tr-TR" sz="1400" dirty="0">
                <a:solidFill>
                  <a:schemeClr val="tx2"/>
                </a:solidFill>
                <a:latin typeface="Times New Roman" panose="02020603050405020304" pitchFamily="18" charset="0"/>
                <a:cs typeface="Times New Roman" panose="02020603050405020304" pitchFamily="18" charset="0"/>
              </a:rPr>
            </a:br>
            <a:r>
              <a:rPr lang="tr-TR" sz="1400" dirty="0">
                <a:solidFill>
                  <a:schemeClr val="tx2"/>
                </a:solidFill>
                <a:latin typeface="Times New Roman" panose="02020603050405020304" pitchFamily="18" charset="0"/>
                <a:cs typeface="Times New Roman" panose="02020603050405020304" pitchFamily="18" charset="0"/>
              </a:rPr>
              <a:t/>
            </a:r>
            <a:br>
              <a:rPr lang="tr-TR" sz="1400" dirty="0">
                <a:solidFill>
                  <a:schemeClr val="tx2"/>
                </a:solidFill>
                <a:latin typeface="Times New Roman" panose="02020603050405020304" pitchFamily="18" charset="0"/>
                <a:cs typeface="Times New Roman" panose="02020603050405020304" pitchFamily="18" charset="0"/>
              </a:rPr>
            </a:br>
            <a:endParaRPr lang="tr-TR" sz="1400" dirty="0">
              <a:solidFill>
                <a:schemeClr val="tx2"/>
              </a:solidFill>
              <a:latin typeface="Times New Roman" panose="02020603050405020304" pitchFamily="18" charset="0"/>
              <a:cs typeface="Times New Roman" panose="02020603050405020304" pitchFamily="18" charset="0"/>
            </a:endParaRPr>
          </a:p>
        </p:txBody>
      </p:sp>
      <p:sp>
        <p:nvSpPr>
          <p:cNvPr id="30725" name="WordArt 5"/>
          <p:cNvSpPr>
            <a:spLocks noChangeArrowheads="1" noChangeShapeType="1" noTextEdit="1"/>
          </p:cNvSpPr>
          <p:nvPr/>
        </p:nvSpPr>
        <p:spPr bwMode="auto">
          <a:xfrm>
            <a:off x="1979613" y="220605"/>
            <a:ext cx="5329237" cy="432048"/>
          </a:xfrm>
          <a:prstGeom prst="rect">
            <a:avLst/>
          </a:prstGeom>
        </p:spPr>
        <p:txBody>
          <a:bodyPr wrap="none" fromWordArt="1">
            <a:prstTxWarp prst="textFadeUp">
              <a:avLst>
                <a:gd name="adj" fmla="val 9991"/>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tr-TR" sz="3600" b="1" kern="1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Black"/>
              </a:rPr>
              <a:t>ÖNCELİĞİN NE?</a:t>
            </a:r>
            <a:endParaRPr lang="tr-TR" sz="3600" b="1" kern="1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Black"/>
            </a:endParaRPr>
          </a:p>
        </p:txBody>
      </p:sp>
    </p:spTree>
    <p:custDataLst>
      <p:tags r:id="rId1"/>
    </p:custDataLst>
  </p:cSld>
  <p:clrMapOvr>
    <a:masterClrMapping/>
  </p:clrMapOvr>
  <p:transition spd="med" advClick="0" advTm="22272"/>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8.|5.4|1.1"/>
</p:tagLst>
</file>

<file path=ppt/tags/tag10.xml><?xml version="1.0" encoding="utf-8"?>
<p:tagLst xmlns:a="http://schemas.openxmlformats.org/drawingml/2006/main" xmlns:r="http://schemas.openxmlformats.org/officeDocument/2006/relationships" xmlns:p="http://schemas.openxmlformats.org/presentationml/2006/main">
  <p:tag name="TİMİNG" val="|1.4|13.2|3.2"/>
</p:tagLst>
</file>

<file path=ppt/tags/tag11.xml><?xml version="1.0" encoding="utf-8"?>
<p:tagLst xmlns:a="http://schemas.openxmlformats.org/drawingml/2006/main" xmlns:r="http://schemas.openxmlformats.org/officeDocument/2006/relationships" xmlns:p="http://schemas.openxmlformats.org/presentationml/2006/main">
  <p:tag name="TİMİNG" val="|1.5|11.4|7.5|1.7"/>
</p:tagLst>
</file>

<file path=ppt/tags/tag12.xml><?xml version="1.0" encoding="utf-8"?>
<p:tagLst xmlns:a="http://schemas.openxmlformats.org/drawingml/2006/main" xmlns:r="http://schemas.openxmlformats.org/officeDocument/2006/relationships" xmlns:p="http://schemas.openxmlformats.org/presentationml/2006/main">
  <p:tag name="TİMİNG" val="|1.4|1.7|1.6"/>
</p:tagLst>
</file>

<file path=ppt/tags/tag2.xml><?xml version="1.0" encoding="utf-8"?>
<p:tagLst xmlns:a="http://schemas.openxmlformats.org/drawingml/2006/main" xmlns:r="http://schemas.openxmlformats.org/officeDocument/2006/relationships" xmlns:p="http://schemas.openxmlformats.org/presentationml/2006/main">
  <p:tag name="TİMİNG" val="|8.|5.4|1.1"/>
</p:tagLst>
</file>

<file path=ppt/tags/tag3.xml><?xml version="1.0" encoding="utf-8"?>
<p:tagLst xmlns:a="http://schemas.openxmlformats.org/drawingml/2006/main" xmlns:r="http://schemas.openxmlformats.org/officeDocument/2006/relationships" xmlns:p="http://schemas.openxmlformats.org/presentationml/2006/main">
  <p:tag name="TİMİNG" val="|1.1|1.8|2.9|6.6|1.9|2.4"/>
</p:tagLst>
</file>

<file path=ppt/tags/tag4.xml><?xml version="1.0" encoding="utf-8"?>
<p:tagLst xmlns:a="http://schemas.openxmlformats.org/drawingml/2006/main" xmlns:r="http://schemas.openxmlformats.org/officeDocument/2006/relationships" xmlns:p="http://schemas.openxmlformats.org/presentationml/2006/main">
  <p:tag name="TİMİNG" val="|1.|2.9|2.4"/>
</p:tagLst>
</file>

<file path=ppt/tags/tag5.xml><?xml version="1.0" encoding="utf-8"?>
<p:tagLst xmlns:a="http://schemas.openxmlformats.org/drawingml/2006/main" xmlns:r="http://schemas.openxmlformats.org/officeDocument/2006/relationships" xmlns:p="http://schemas.openxmlformats.org/presentationml/2006/main">
  <p:tag name="TİMİNG" val="|1.2"/>
</p:tagLst>
</file>

<file path=ppt/tags/tag6.xml><?xml version="1.0" encoding="utf-8"?>
<p:tagLst xmlns:a="http://schemas.openxmlformats.org/drawingml/2006/main" xmlns:r="http://schemas.openxmlformats.org/officeDocument/2006/relationships" xmlns:p="http://schemas.openxmlformats.org/presentationml/2006/main">
  <p:tag name="TİMİNG" val="|1.1|8.9"/>
</p:tagLst>
</file>

<file path=ppt/tags/tag7.xml><?xml version="1.0" encoding="utf-8"?>
<p:tagLst xmlns:a="http://schemas.openxmlformats.org/drawingml/2006/main" xmlns:r="http://schemas.openxmlformats.org/officeDocument/2006/relationships" xmlns:p="http://schemas.openxmlformats.org/presentationml/2006/main">
  <p:tag name="TİMİNG" val="|1.2"/>
</p:tagLst>
</file>

<file path=ppt/tags/tag8.xml><?xml version="1.0" encoding="utf-8"?>
<p:tagLst xmlns:a="http://schemas.openxmlformats.org/drawingml/2006/main" xmlns:r="http://schemas.openxmlformats.org/officeDocument/2006/relationships" xmlns:p="http://schemas.openxmlformats.org/presentationml/2006/main">
  <p:tag name="TİMİNG" val="|0.3|2.3|4.7|6.|2.3|4.8|4.8|4.7|2.3|1.2|1.1|1.2|1.1|1.2"/>
</p:tagLst>
</file>

<file path=ppt/tags/tag9.xml><?xml version="1.0" encoding="utf-8"?>
<p:tagLst xmlns:a="http://schemas.openxmlformats.org/drawingml/2006/main" xmlns:r="http://schemas.openxmlformats.org/officeDocument/2006/relationships" xmlns:p="http://schemas.openxmlformats.org/presentationml/2006/main">
  <p:tag name="TİMİNG" val="|0.8|2.3|15.7|1.8"/>
</p:tagLst>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çılar">
  <a:themeElements>
    <a:clrScheme name="Açılar">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çılar">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çıla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708</TotalTime>
  <Words>292</Words>
  <Application>Microsoft Office PowerPoint</Application>
  <PresentationFormat>Ekran Gösterisi (4:3)</PresentationFormat>
  <Paragraphs>48</Paragraphs>
  <Slides>13</Slides>
  <Notes>1</Notes>
  <HiddenSlides>0</HiddenSlides>
  <MMClips>0</MMClips>
  <ScaleCrop>false</ScaleCrop>
  <HeadingPairs>
    <vt:vector size="4" baseType="variant">
      <vt:variant>
        <vt:lpstr>Tema</vt:lpstr>
      </vt:variant>
      <vt:variant>
        <vt:i4>2</vt:i4>
      </vt:variant>
      <vt:variant>
        <vt:lpstr>Slayt Başlıkları</vt:lpstr>
      </vt:variant>
      <vt:variant>
        <vt:i4>13</vt:i4>
      </vt:variant>
    </vt:vector>
  </HeadingPairs>
  <TitlesOfParts>
    <vt:vector size="15" baseType="lpstr">
      <vt:lpstr>Ofis Teması</vt:lpstr>
      <vt:lpstr>Açılar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YASİN DEMİR</dc:creator>
  <cp:lastModifiedBy>Müdür Yardımcısı</cp:lastModifiedBy>
  <cp:revision>49</cp:revision>
  <dcterms:created xsi:type="dcterms:W3CDTF">1601-01-01T00:00:00Z</dcterms:created>
  <dcterms:modified xsi:type="dcterms:W3CDTF">2017-11-22T09:38:35Z</dcterms:modified>
</cp:coreProperties>
</file>